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3"/>
  </p:notesMasterIdLst>
  <p:handoutMasterIdLst>
    <p:handoutMasterId r:id="rId14"/>
  </p:handoutMasterIdLst>
  <p:sldIdLst>
    <p:sldId id="312" r:id="rId5"/>
    <p:sldId id="304" r:id="rId6"/>
    <p:sldId id="282" r:id="rId7"/>
    <p:sldId id="314" r:id="rId8"/>
    <p:sldId id="318" r:id="rId9"/>
    <p:sldId id="319" r:id="rId10"/>
    <p:sldId id="320" r:id="rId11"/>
    <p:sldId id="297" r:id="rId1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49A88FA-166F-4F67-9918-B678C5FD22A1}">
          <p14:sldIdLst>
            <p14:sldId id="312"/>
            <p14:sldId id="304"/>
            <p14:sldId id="282"/>
            <p14:sldId id="314"/>
            <p14:sldId id="318"/>
            <p14:sldId id="319"/>
            <p14:sldId id="320"/>
          </p14:sldIdLst>
        </p14:section>
        <p14:section name="Untitled Section" id="{C3D89112-C5A6-4FA0-A582-9FD82AAB5C31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DF8C8C"/>
    <a:srgbClr val="FDFBF6"/>
    <a:srgbClr val="AAC4E9"/>
    <a:srgbClr val="F5CDCE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BE7C9-4602-4FC7-8779-177B040AA4A6}" v="672" dt="2025-06-10T13:51:45.974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athi priya Y" userId="97d347b2bdc7095a" providerId="LiveId" clId="{753BE7C9-4602-4FC7-8779-177B040AA4A6}"/>
    <pc:docChg chg="undo custSel addSld delSld modSld addSection delSection modSection">
      <pc:chgData name="Revathi priya Y" userId="97d347b2bdc7095a" providerId="LiveId" clId="{753BE7C9-4602-4FC7-8779-177B040AA4A6}" dt="2025-06-10T13:51:47.913" v="1790" actId="20577"/>
      <pc:docMkLst>
        <pc:docMk/>
      </pc:docMkLst>
      <pc:sldChg chg="modSp add del mod">
        <pc:chgData name="Revathi priya Y" userId="97d347b2bdc7095a" providerId="LiveId" clId="{753BE7C9-4602-4FC7-8779-177B040AA4A6}" dt="2025-06-10T13:27:05.418" v="1770" actId="255"/>
        <pc:sldMkLst>
          <pc:docMk/>
          <pc:sldMk cId="1973173046" sldId="297"/>
        </pc:sldMkLst>
        <pc:spChg chg="mod">
          <ac:chgData name="Revathi priya Y" userId="97d347b2bdc7095a" providerId="LiveId" clId="{753BE7C9-4602-4FC7-8779-177B040AA4A6}" dt="2025-06-10T13:27:05.418" v="1770" actId="255"/>
          <ac:spMkLst>
            <pc:docMk/>
            <pc:sldMk cId="1973173046" sldId="297"/>
            <ac:spMk id="2" creationId="{509D22C5-0C9E-B582-A8FE-B45E70A01E7F}"/>
          </ac:spMkLst>
        </pc:spChg>
        <pc:spChg chg="mod">
          <ac:chgData name="Revathi priya Y" userId="97d347b2bdc7095a" providerId="LiveId" clId="{753BE7C9-4602-4FC7-8779-177B040AA4A6}" dt="2025-06-10T13:26:54.293" v="1769" actId="255"/>
          <ac:spMkLst>
            <pc:docMk/>
            <pc:sldMk cId="1973173046" sldId="297"/>
            <ac:spMk id="3" creationId="{D8B5CEF2-E667-BBB5-2EA6-C06F93B6DE12}"/>
          </ac:spMkLst>
        </pc:spChg>
      </pc:sldChg>
      <pc:sldChg chg="modSp mod">
        <pc:chgData name="Revathi priya Y" userId="97d347b2bdc7095a" providerId="LiveId" clId="{753BE7C9-4602-4FC7-8779-177B040AA4A6}" dt="2025-06-10T13:29:20.974" v="1771" actId="20577"/>
        <pc:sldMkLst>
          <pc:docMk/>
          <pc:sldMk cId="3913219759" sldId="304"/>
        </pc:sldMkLst>
        <pc:spChg chg="mod">
          <ac:chgData name="Revathi priya Y" userId="97d347b2bdc7095a" providerId="LiveId" clId="{753BE7C9-4602-4FC7-8779-177B040AA4A6}" dt="2025-06-10T12:34:40.583" v="815" actId="207"/>
          <ac:spMkLst>
            <pc:docMk/>
            <pc:sldMk cId="3913219759" sldId="304"/>
            <ac:spMk id="2" creationId="{13021072-4A77-DB4D-DF41-58EADB7DA94E}"/>
          </ac:spMkLst>
        </pc:spChg>
        <pc:spChg chg="mod">
          <ac:chgData name="Revathi priya Y" userId="97d347b2bdc7095a" providerId="LiveId" clId="{753BE7C9-4602-4FC7-8779-177B040AA4A6}" dt="2025-06-10T13:29:20.974" v="1771" actId="20577"/>
          <ac:spMkLst>
            <pc:docMk/>
            <pc:sldMk cId="3913219759" sldId="304"/>
            <ac:spMk id="3" creationId="{D4D22962-3C7F-E480-5C35-7F4860A098E1}"/>
          </ac:spMkLst>
        </pc:spChg>
      </pc:sldChg>
      <pc:sldChg chg="modSp mod">
        <pc:chgData name="Revathi priya Y" userId="97d347b2bdc7095a" providerId="LiveId" clId="{753BE7C9-4602-4FC7-8779-177B040AA4A6}" dt="2025-06-10T12:12:40.676" v="24" actId="14100"/>
        <pc:sldMkLst>
          <pc:docMk/>
          <pc:sldMk cId="1131718056" sldId="314"/>
        </pc:sldMkLst>
        <pc:spChg chg="mod">
          <ac:chgData name="Revathi priya Y" userId="97d347b2bdc7095a" providerId="LiveId" clId="{753BE7C9-4602-4FC7-8779-177B040AA4A6}" dt="2025-06-10T12:12:40.676" v="24" actId="14100"/>
          <ac:spMkLst>
            <pc:docMk/>
            <pc:sldMk cId="1131718056" sldId="314"/>
            <ac:spMk id="2" creationId="{B6210199-C129-11F0-56F2-2D1AED21CB4C}"/>
          </ac:spMkLst>
        </pc:spChg>
      </pc:sldChg>
      <pc:sldChg chg="del">
        <pc:chgData name="Revathi priya Y" userId="97d347b2bdc7095a" providerId="LiveId" clId="{753BE7C9-4602-4FC7-8779-177B040AA4A6}" dt="2025-06-10T12:33:18.473" v="786" actId="47"/>
        <pc:sldMkLst>
          <pc:docMk/>
          <pc:sldMk cId="2468595790" sldId="315"/>
        </pc:sldMkLst>
      </pc:sldChg>
      <pc:sldChg chg="del">
        <pc:chgData name="Revathi priya Y" userId="97d347b2bdc7095a" providerId="LiveId" clId="{753BE7C9-4602-4FC7-8779-177B040AA4A6}" dt="2025-06-10T12:33:15.559" v="785" actId="47"/>
        <pc:sldMkLst>
          <pc:docMk/>
          <pc:sldMk cId="1941619646" sldId="317"/>
        </pc:sldMkLst>
      </pc:sldChg>
      <pc:sldChg chg="modSp mod">
        <pc:chgData name="Revathi priya Y" userId="97d347b2bdc7095a" providerId="LiveId" clId="{753BE7C9-4602-4FC7-8779-177B040AA4A6}" dt="2025-06-10T12:32:54.319" v="784" actId="207"/>
        <pc:sldMkLst>
          <pc:docMk/>
          <pc:sldMk cId="4072101725" sldId="318"/>
        </pc:sldMkLst>
        <pc:spChg chg="mod">
          <ac:chgData name="Revathi priya Y" userId="97d347b2bdc7095a" providerId="LiveId" clId="{753BE7C9-4602-4FC7-8779-177B040AA4A6}" dt="2025-06-10T12:32:54.319" v="784" actId="207"/>
          <ac:spMkLst>
            <pc:docMk/>
            <pc:sldMk cId="4072101725" sldId="318"/>
            <ac:spMk id="10" creationId="{F3E9976E-F2E1-305C-6197-C46E91066095}"/>
          </ac:spMkLst>
        </pc:spChg>
        <pc:picChg chg="mod">
          <ac:chgData name="Revathi priya Y" userId="97d347b2bdc7095a" providerId="LiveId" clId="{753BE7C9-4602-4FC7-8779-177B040AA4A6}" dt="2025-06-10T12:31:48.221" v="776" actId="14100"/>
          <ac:picMkLst>
            <pc:docMk/>
            <pc:sldMk cId="4072101725" sldId="318"/>
            <ac:picMk id="11" creationId="{73FD9EB1-69FC-8151-5F30-CD3D3C1671FC}"/>
          </ac:picMkLst>
        </pc:picChg>
      </pc:sldChg>
      <pc:sldChg chg="addSp delSp modSp add del mod">
        <pc:chgData name="Revathi priya Y" userId="97d347b2bdc7095a" providerId="LiveId" clId="{753BE7C9-4602-4FC7-8779-177B040AA4A6}" dt="2025-06-10T12:30:25.572" v="769" actId="14100"/>
        <pc:sldMkLst>
          <pc:docMk/>
          <pc:sldMk cId="3969996159" sldId="319"/>
        </pc:sldMkLst>
        <pc:spChg chg="mod">
          <ac:chgData name="Revathi priya Y" userId="97d347b2bdc7095a" providerId="LiveId" clId="{753BE7C9-4602-4FC7-8779-177B040AA4A6}" dt="2025-06-10T12:30:25.572" v="769" actId="14100"/>
          <ac:spMkLst>
            <pc:docMk/>
            <pc:sldMk cId="3969996159" sldId="319"/>
            <ac:spMk id="4" creationId="{97DCC342-9FD1-7055-EAAC-008DC851B13F}"/>
          </ac:spMkLst>
        </pc:spChg>
        <pc:spChg chg="mod">
          <ac:chgData name="Revathi priya Y" userId="97d347b2bdc7095a" providerId="LiveId" clId="{753BE7C9-4602-4FC7-8779-177B040AA4A6}" dt="2025-06-10T12:17:29.119" v="179" actId="207"/>
          <ac:spMkLst>
            <pc:docMk/>
            <pc:sldMk cId="3969996159" sldId="319"/>
            <ac:spMk id="5" creationId="{2136FCF6-982C-CC37-9625-3EBFC7E7DD13}"/>
          </ac:spMkLst>
        </pc:spChg>
        <pc:spChg chg="del">
          <ac:chgData name="Revathi priya Y" userId="97d347b2bdc7095a" providerId="LiveId" clId="{753BE7C9-4602-4FC7-8779-177B040AA4A6}" dt="2025-06-10T12:29:59.707" v="764"/>
          <ac:spMkLst>
            <pc:docMk/>
            <pc:sldMk cId="3969996159" sldId="319"/>
            <ac:spMk id="7" creationId="{BE6FF2CE-E365-C1E6-2ADD-E9F182738C57}"/>
          </ac:spMkLst>
        </pc:spChg>
        <pc:picChg chg="add mod">
          <ac:chgData name="Revathi priya Y" userId="97d347b2bdc7095a" providerId="LiveId" clId="{753BE7C9-4602-4FC7-8779-177B040AA4A6}" dt="2025-06-10T12:30:15.749" v="768" actId="14100"/>
          <ac:picMkLst>
            <pc:docMk/>
            <pc:sldMk cId="3969996159" sldId="319"/>
            <ac:picMk id="2" creationId="{50B1C639-4ACC-BCF7-135A-10217EDA6B9F}"/>
          </ac:picMkLst>
        </pc:picChg>
      </pc:sldChg>
      <pc:sldChg chg="addSp delSp modSp new mod modClrScheme chgLayout">
        <pc:chgData name="Revathi priya Y" userId="97d347b2bdc7095a" providerId="LiveId" clId="{753BE7C9-4602-4FC7-8779-177B040AA4A6}" dt="2025-06-10T13:51:47.913" v="1790" actId="20577"/>
        <pc:sldMkLst>
          <pc:docMk/>
          <pc:sldMk cId="4276942461" sldId="320"/>
        </pc:sldMkLst>
        <pc:spChg chg="del mod ord">
          <ac:chgData name="Revathi priya Y" userId="97d347b2bdc7095a" providerId="LiveId" clId="{753BE7C9-4602-4FC7-8779-177B040AA4A6}" dt="2025-06-10T13:51:42.689" v="1776" actId="700"/>
          <ac:spMkLst>
            <pc:docMk/>
            <pc:sldMk cId="4276942461" sldId="320"/>
            <ac:spMk id="2" creationId="{D0565736-A609-6148-B293-88A169DCDAC2}"/>
          </ac:spMkLst>
        </pc:spChg>
        <pc:spChg chg="del">
          <ac:chgData name="Revathi priya Y" userId="97d347b2bdc7095a" providerId="LiveId" clId="{753BE7C9-4602-4FC7-8779-177B040AA4A6}" dt="2025-06-10T13:51:42.689" v="1776" actId="700"/>
          <ac:spMkLst>
            <pc:docMk/>
            <pc:sldMk cId="4276942461" sldId="320"/>
            <ac:spMk id="3" creationId="{B3E0079F-13C3-FE43-8723-5F3226D4271B}"/>
          </ac:spMkLst>
        </pc:spChg>
        <pc:spChg chg="del mod ord">
          <ac:chgData name="Revathi priya Y" userId="97d347b2bdc7095a" providerId="LiveId" clId="{753BE7C9-4602-4FC7-8779-177B040AA4A6}" dt="2025-06-10T13:51:42.689" v="1776" actId="700"/>
          <ac:spMkLst>
            <pc:docMk/>
            <pc:sldMk cId="4276942461" sldId="320"/>
            <ac:spMk id="4" creationId="{B483AD6A-5736-0EE4-C6C8-1AAFC498EA39}"/>
          </ac:spMkLst>
        </pc:spChg>
        <pc:spChg chg="mod ord">
          <ac:chgData name="Revathi priya Y" userId="97d347b2bdc7095a" providerId="LiveId" clId="{753BE7C9-4602-4FC7-8779-177B040AA4A6}" dt="2025-06-10T13:51:42.689" v="1776" actId="700"/>
          <ac:spMkLst>
            <pc:docMk/>
            <pc:sldMk cId="4276942461" sldId="320"/>
            <ac:spMk id="5" creationId="{1A31C45D-B743-AD90-887C-3C03ED2ED978}"/>
          </ac:spMkLst>
        </pc:spChg>
        <pc:spChg chg="add mod ord">
          <ac:chgData name="Revathi priya Y" userId="97d347b2bdc7095a" providerId="LiveId" clId="{753BE7C9-4602-4FC7-8779-177B040AA4A6}" dt="2025-06-10T13:51:42.689" v="1776" actId="700"/>
          <ac:spMkLst>
            <pc:docMk/>
            <pc:sldMk cId="4276942461" sldId="320"/>
            <ac:spMk id="6" creationId="{F87E735E-3F15-9CBF-F53E-39EC7D911CE5}"/>
          </ac:spMkLst>
        </pc:spChg>
        <pc:spChg chg="add mod ord">
          <ac:chgData name="Revathi priya Y" userId="97d347b2bdc7095a" providerId="LiveId" clId="{753BE7C9-4602-4FC7-8779-177B040AA4A6}" dt="2025-06-10T13:51:47.913" v="1790" actId="20577"/>
          <ac:spMkLst>
            <pc:docMk/>
            <pc:sldMk cId="4276942461" sldId="320"/>
            <ac:spMk id="7" creationId="{EC3BDA45-094F-A99F-35EA-DE6A93033791}"/>
          </ac:spMkLst>
        </pc:spChg>
        <pc:spChg chg="add mod ord">
          <ac:chgData name="Revathi priya Y" userId="97d347b2bdc7095a" providerId="LiveId" clId="{753BE7C9-4602-4FC7-8779-177B040AA4A6}" dt="2025-06-10T13:51:42.689" v="1776" actId="700"/>
          <ac:spMkLst>
            <pc:docMk/>
            <pc:sldMk cId="4276942461" sldId="320"/>
            <ac:spMk id="8" creationId="{BD419421-99D6-731B-200C-6DC009F98565}"/>
          </ac:spMkLst>
        </pc:spChg>
      </pc:sldChg>
      <pc:sldChg chg="addSp delSp modSp add del mod modClrScheme chgLayout">
        <pc:chgData name="Revathi priya Y" userId="97d347b2bdc7095a" providerId="LiveId" clId="{753BE7C9-4602-4FC7-8779-177B040AA4A6}" dt="2025-06-10T13:38:19.821" v="1774" actId="47"/>
        <pc:sldMkLst>
          <pc:docMk/>
          <pc:sldMk cId="2498021601" sldId="321"/>
        </pc:sldMkLst>
        <pc:spChg chg="mod ord">
          <ac:chgData name="Revathi priya Y" userId="97d347b2bdc7095a" providerId="LiveId" clId="{753BE7C9-4602-4FC7-8779-177B040AA4A6}" dt="2025-06-10T13:25:37.045" v="1667" actId="20577"/>
          <ac:spMkLst>
            <pc:docMk/>
            <pc:sldMk cId="2498021601" sldId="321"/>
            <ac:spMk id="2" creationId="{1DCFAD14-1AAA-8CDA-A49B-523FD6C66F35}"/>
          </ac:spMkLst>
        </pc:spChg>
        <pc:spChg chg="mod ord">
          <ac:chgData name="Revathi priya Y" userId="97d347b2bdc7095a" providerId="LiveId" clId="{753BE7C9-4602-4FC7-8779-177B040AA4A6}" dt="2025-06-10T12:46:33.886" v="876" actId="207"/>
          <ac:spMkLst>
            <pc:docMk/>
            <pc:sldMk cId="2498021601" sldId="321"/>
            <ac:spMk id="3" creationId="{38D62608-F5E4-7EC0-5EF0-4F988DDDEC5B}"/>
          </ac:spMkLst>
        </pc:spChg>
        <pc:spChg chg="add del mod">
          <ac:chgData name="Revathi priya Y" userId="97d347b2bdc7095a" providerId="LiveId" clId="{753BE7C9-4602-4FC7-8779-177B040AA4A6}" dt="2025-06-10T12:38:29.514" v="827" actId="6264"/>
          <ac:spMkLst>
            <pc:docMk/>
            <pc:sldMk cId="2498021601" sldId="321"/>
            <ac:spMk id="7" creationId="{91CD8915-F0FB-54A3-A53A-DA20C7E2E668}"/>
          </ac:spMkLst>
        </pc:spChg>
        <pc:spChg chg="add del mod">
          <ac:chgData name="Revathi priya Y" userId="97d347b2bdc7095a" providerId="LiveId" clId="{753BE7C9-4602-4FC7-8779-177B040AA4A6}" dt="2025-06-10T12:38:29.514" v="827" actId="6264"/>
          <ac:spMkLst>
            <pc:docMk/>
            <pc:sldMk cId="2498021601" sldId="321"/>
            <ac:spMk id="8" creationId="{4C2EAAE4-156A-0506-1F5F-0B10E559A7EA}"/>
          </ac:spMkLst>
        </pc:spChg>
        <pc:spChg chg="add del mod">
          <ac:chgData name="Revathi priya Y" userId="97d347b2bdc7095a" providerId="LiveId" clId="{753BE7C9-4602-4FC7-8779-177B040AA4A6}" dt="2025-06-10T12:38:29.514" v="827" actId="6264"/>
          <ac:spMkLst>
            <pc:docMk/>
            <pc:sldMk cId="2498021601" sldId="321"/>
            <ac:spMk id="9" creationId="{0AFF0CB9-5B67-E099-6B34-F4F22369D25A}"/>
          </ac:spMkLst>
        </pc:spChg>
        <pc:spChg chg="add del mod ord">
          <ac:chgData name="Revathi priya Y" userId="97d347b2bdc7095a" providerId="LiveId" clId="{753BE7C9-4602-4FC7-8779-177B040AA4A6}" dt="2025-06-10T12:38:31.168" v="828" actId="6264"/>
          <ac:spMkLst>
            <pc:docMk/>
            <pc:sldMk cId="2498021601" sldId="321"/>
            <ac:spMk id="10" creationId="{EF718BC3-5FF0-6207-6EBE-D9C9A0CE4700}"/>
          </ac:spMkLst>
        </pc:spChg>
        <pc:spChg chg="add del mod">
          <ac:chgData name="Revathi priya Y" userId="97d347b2bdc7095a" providerId="LiveId" clId="{753BE7C9-4602-4FC7-8779-177B040AA4A6}" dt="2025-06-10T12:38:31.168" v="828" actId="6264"/>
          <ac:spMkLst>
            <pc:docMk/>
            <pc:sldMk cId="2498021601" sldId="321"/>
            <ac:spMk id="11" creationId="{AE870443-0217-0497-3104-AC7DB559D60A}"/>
          </ac:spMkLst>
        </pc:spChg>
        <pc:spChg chg="del mod">
          <ac:chgData name="Revathi priya Y" userId="97d347b2bdc7095a" providerId="LiveId" clId="{753BE7C9-4602-4FC7-8779-177B040AA4A6}" dt="2025-06-10T12:38:29.514" v="827" actId="6264"/>
          <ac:spMkLst>
            <pc:docMk/>
            <pc:sldMk cId="2498021601" sldId="321"/>
            <ac:spMk id="12" creationId="{288BD9B8-D6A6-D55A-830D-4D3CC2DC3933}"/>
          </ac:spMkLst>
        </pc:spChg>
        <pc:spChg chg="del mod ord">
          <ac:chgData name="Revathi priya Y" userId="97d347b2bdc7095a" providerId="LiveId" clId="{753BE7C9-4602-4FC7-8779-177B040AA4A6}" dt="2025-06-10T12:42:57.318" v="842" actId="700"/>
          <ac:spMkLst>
            <pc:docMk/>
            <pc:sldMk cId="2498021601" sldId="321"/>
            <ac:spMk id="13" creationId="{0853098E-C088-D323-4BF2-987893F262F6}"/>
          </ac:spMkLst>
        </pc:spChg>
        <pc:spChg chg="add del mod">
          <ac:chgData name="Revathi priya Y" userId="97d347b2bdc7095a" providerId="LiveId" clId="{753BE7C9-4602-4FC7-8779-177B040AA4A6}" dt="2025-06-10T12:38:31.168" v="828" actId="6264"/>
          <ac:spMkLst>
            <pc:docMk/>
            <pc:sldMk cId="2498021601" sldId="321"/>
            <ac:spMk id="14" creationId="{7550527C-D41F-4277-31E5-2A70D90B20DC}"/>
          </ac:spMkLst>
        </pc:spChg>
        <pc:spChg chg="add del mod">
          <ac:chgData name="Revathi priya Y" userId="97d347b2bdc7095a" providerId="LiveId" clId="{753BE7C9-4602-4FC7-8779-177B040AA4A6}" dt="2025-06-10T12:38:31.168" v="828" actId="6264"/>
          <ac:spMkLst>
            <pc:docMk/>
            <pc:sldMk cId="2498021601" sldId="321"/>
            <ac:spMk id="15" creationId="{8A812C8F-663D-FAA8-C958-840E1FD28FE1}"/>
          </ac:spMkLst>
        </pc:spChg>
        <pc:spChg chg="add del mod ord">
          <ac:chgData name="Revathi priya Y" userId="97d347b2bdc7095a" providerId="LiveId" clId="{753BE7C9-4602-4FC7-8779-177B040AA4A6}" dt="2025-06-10T12:42:57.318" v="842" actId="700"/>
          <ac:spMkLst>
            <pc:docMk/>
            <pc:sldMk cId="2498021601" sldId="321"/>
            <ac:spMk id="16" creationId="{CF777FB4-5C09-0917-44C2-3BC603D58176}"/>
          </ac:spMkLst>
        </pc:spChg>
        <pc:spChg chg="add del mod ord">
          <ac:chgData name="Revathi priya Y" userId="97d347b2bdc7095a" providerId="LiveId" clId="{753BE7C9-4602-4FC7-8779-177B040AA4A6}" dt="2025-06-10T12:56:05.455" v="984" actId="12084"/>
          <ac:spMkLst>
            <pc:docMk/>
            <pc:sldMk cId="2498021601" sldId="321"/>
            <ac:spMk id="17" creationId="{947BE15F-21EA-731E-3BC4-BA48AF5A3CDD}"/>
          </ac:spMkLst>
        </pc:spChg>
        <pc:spChg chg="add del mod">
          <ac:chgData name="Revathi priya Y" userId="97d347b2bdc7095a" providerId="LiveId" clId="{753BE7C9-4602-4FC7-8779-177B040AA4A6}" dt="2025-06-10T12:56:07.740" v="985" actId="478"/>
          <ac:spMkLst>
            <pc:docMk/>
            <pc:sldMk cId="2498021601" sldId="321"/>
            <ac:spMk id="18" creationId="{865E1248-A419-1B47-40CE-10EE597CAA27}"/>
          </ac:spMkLst>
        </pc:spChg>
        <pc:spChg chg="add del mod">
          <ac:chgData name="Revathi priya Y" userId="97d347b2bdc7095a" providerId="LiveId" clId="{753BE7C9-4602-4FC7-8779-177B040AA4A6}" dt="2025-06-10T12:48:34.160" v="893" actId="478"/>
          <ac:spMkLst>
            <pc:docMk/>
            <pc:sldMk cId="2498021601" sldId="321"/>
            <ac:spMk id="19" creationId="{14EAFF89-1321-E99A-DA28-A6BD2688C87B}"/>
          </ac:spMkLst>
        </pc:spChg>
        <pc:spChg chg="add del">
          <ac:chgData name="Revathi priya Y" userId="97d347b2bdc7095a" providerId="LiveId" clId="{753BE7C9-4602-4FC7-8779-177B040AA4A6}" dt="2025-06-10T12:50:16.579" v="900" actId="478"/>
          <ac:spMkLst>
            <pc:docMk/>
            <pc:sldMk cId="2498021601" sldId="321"/>
            <ac:spMk id="20" creationId="{ED8033F0-DFC8-E7EE-89EB-9812A49E6D39}"/>
          </ac:spMkLst>
        </pc:spChg>
        <pc:spChg chg="add del mod">
          <ac:chgData name="Revathi priya Y" userId="97d347b2bdc7095a" providerId="LiveId" clId="{753BE7C9-4602-4FC7-8779-177B040AA4A6}" dt="2025-06-10T12:56:14.212" v="988" actId="478"/>
          <ac:spMkLst>
            <pc:docMk/>
            <pc:sldMk cId="2498021601" sldId="321"/>
            <ac:spMk id="21" creationId="{84605082-D372-0FEB-ACDE-37B27BADA67C}"/>
          </ac:spMkLst>
        </pc:spChg>
        <pc:spChg chg="add del mod">
          <ac:chgData name="Revathi priya Y" userId="97d347b2bdc7095a" providerId="LiveId" clId="{753BE7C9-4602-4FC7-8779-177B040AA4A6}" dt="2025-06-10T12:51:51.314" v="921" actId="478"/>
          <ac:spMkLst>
            <pc:docMk/>
            <pc:sldMk cId="2498021601" sldId="321"/>
            <ac:spMk id="22" creationId="{1373BE95-2415-F2F1-5904-35F5AF9383CF}"/>
          </ac:spMkLst>
        </pc:spChg>
        <pc:spChg chg="add del mod">
          <ac:chgData name="Revathi priya Y" userId="97d347b2bdc7095a" providerId="LiveId" clId="{753BE7C9-4602-4FC7-8779-177B040AA4A6}" dt="2025-06-10T12:56:12.061" v="987" actId="478"/>
          <ac:spMkLst>
            <pc:docMk/>
            <pc:sldMk cId="2498021601" sldId="321"/>
            <ac:spMk id="23" creationId="{DC030CCD-EF63-156E-9EC0-1655B98DE8F8}"/>
          </ac:spMkLst>
        </pc:spChg>
        <pc:spChg chg="add del mod">
          <ac:chgData name="Revathi priya Y" userId="97d347b2bdc7095a" providerId="LiveId" clId="{753BE7C9-4602-4FC7-8779-177B040AA4A6}" dt="2025-06-10T12:54:25.834" v="978" actId="47"/>
          <ac:spMkLst>
            <pc:docMk/>
            <pc:sldMk cId="2498021601" sldId="321"/>
            <ac:spMk id="24" creationId="{46EAEB52-633B-DC64-20AC-7322700DB3D2}"/>
          </ac:spMkLst>
        </pc:spChg>
        <pc:graphicFrameChg chg="add del mod">
          <ac:chgData name="Revathi priya Y" userId="97d347b2bdc7095a" providerId="LiveId" clId="{753BE7C9-4602-4FC7-8779-177B040AA4A6}" dt="2025-06-10T13:35:07.465" v="1773" actId="478"/>
          <ac:graphicFrameMkLst>
            <pc:docMk/>
            <pc:sldMk cId="2498021601" sldId="321"/>
            <ac:graphicFrameMk id="4" creationId="{5412EA8F-D197-9FFA-A717-3CCB36656E3F}"/>
          </ac:graphicFrameMkLst>
        </pc:graphicFrameChg>
        <pc:graphicFrameChg chg="add mod modGraphic">
          <ac:chgData name="Revathi priya Y" userId="97d347b2bdc7095a" providerId="LiveId" clId="{753BE7C9-4602-4FC7-8779-177B040AA4A6}" dt="2025-06-10T13:25:02.791" v="1665" actId="20577"/>
          <ac:graphicFrameMkLst>
            <pc:docMk/>
            <pc:sldMk cId="2498021601" sldId="321"/>
            <ac:graphicFrameMk id="25" creationId="{DBAFF8EC-DFC0-943C-2FA7-C5DE1B9F7DBD}"/>
          </ac:graphicFrameMkLst>
        </pc:graphicFrameChg>
      </pc:sldChg>
      <pc:sldChg chg="modSp del mod">
        <pc:chgData name="Revathi priya Y" userId="97d347b2bdc7095a" providerId="LiveId" clId="{753BE7C9-4602-4FC7-8779-177B040AA4A6}" dt="2025-06-10T12:54:32.760" v="979" actId="47"/>
        <pc:sldMkLst>
          <pc:docMk/>
          <pc:sldMk cId="1686213229" sldId="322"/>
        </pc:sldMkLst>
        <pc:spChg chg="mod">
          <ac:chgData name="Revathi priya Y" userId="97d347b2bdc7095a" providerId="LiveId" clId="{753BE7C9-4602-4FC7-8779-177B040AA4A6}" dt="2025-06-10T12:37:34.569" v="823" actId="20577"/>
          <ac:spMkLst>
            <pc:docMk/>
            <pc:sldMk cId="1686213229" sldId="322"/>
            <ac:spMk id="2" creationId="{4730A324-0737-F0DA-1F7D-10CBE06D7C3F}"/>
          </ac:spMkLst>
        </pc:spChg>
        <pc:graphicFrameChg chg="mod modGraphic">
          <ac:chgData name="Revathi priya Y" userId="97d347b2bdc7095a" providerId="LiveId" clId="{753BE7C9-4602-4FC7-8779-177B040AA4A6}" dt="2025-06-10T12:37:28.283" v="822" actId="14100"/>
          <ac:graphicFrameMkLst>
            <pc:docMk/>
            <pc:sldMk cId="1686213229" sldId="322"/>
            <ac:graphicFrameMk id="5" creationId="{AC0C7FF8-9CAF-6C67-C1E5-AF40401D0B3D}"/>
          </ac:graphicFrameMkLst>
        </pc:graphicFrameChg>
      </pc:sldChg>
      <pc:sldChg chg="modSp new del mod">
        <pc:chgData name="Revathi priya Y" userId="97d347b2bdc7095a" providerId="LiveId" clId="{753BE7C9-4602-4FC7-8779-177B040AA4A6}" dt="2025-06-10T12:38:58.217" v="833" actId="47"/>
        <pc:sldMkLst>
          <pc:docMk/>
          <pc:sldMk cId="2242982274" sldId="323"/>
        </pc:sldMkLst>
        <pc:spChg chg="mod">
          <ac:chgData name="Revathi priya Y" userId="97d347b2bdc7095a" providerId="LiveId" clId="{753BE7C9-4602-4FC7-8779-177B040AA4A6}" dt="2025-06-10T12:36:51.057" v="818" actId="14100"/>
          <ac:spMkLst>
            <pc:docMk/>
            <pc:sldMk cId="2242982274" sldId="323"/>
            <ac:spMk id="3" creationId="{9FCC846D-AAFE-BACE-4553-BD38ABF13915}"/>
          </ac:spMkLst>
        </pc:spChg>
        <pc:spChg chg="mod">
          <ac:chgData name="Revathi priya Y" userId="97d347b2bdc7095a" providerId="LiveId" clId="{753BE7C9-4602-4FC7-8779-177B040AA4A6}" dt="2025-06-10T12:36:54.945" v="819" actId="5793"/>
          <ac:spMkLst>
            <pc:docMk/>
            <pc:sldMk cId="2242982274" sldId="323"/>
            <ac:spMk id="4" creationId="{202E4492-4C54-A258-6281-EEBDC44EDB70}"/>
          </ac:spMkLst>
        </pc:spChg>
      </pc:sldChg>
      <pc:sldChg chg="new del">
        <pc:chgData name="Revathi priya Y" userId="97d347b2bdc7095a" providerId="LiveId" clId="{753BE7C9-4602-4FC7-8779-177B040AA4A6}" dt="2025-06-10T12:42:37.319" v="839" actId="47"/>
        <pc:sldMkLst>
          <pc:docMk/>
          <pc:sldMk cId="3386756051" sldId="323"/>
        </pc:sldMkLst>
      </pc:sldChg>
      <pc:sldChg chg="new del">
        <pc:chgData name="Revathi priya Y" userId="97d347b2bdc7095a" providerId="LiveId" clId="{753BE7C9-4602-4FC7-8779-177B040AA4A6}" dt="2025-06-10T12:42:50.027" v="841" actId="47"/>
        <pc:sldMkLst>
          <pc:docMk/>
          <pc:sldMk cId="3441775009" sldId="323"/>
        </pc:sldMkLst>
      </pc:sldChg>
      <pc:sldChg chg="new del">
        <pc:chgData name="Revathi priya Y" userId="97d347b2bdc7095a" providerId="LiveId" clId="{753BE7C9-4602-4FC7-8779-177B040AA4A6}" dt="2025-06-10T12:38:40.293" v="830" actId="47"/>
        <pc:sldMkLst>
          <pc:docMk/>
          <pc:sldMk cId="758836861" sldId="324"/>
        </pc:sldMkLst>
      </pc:sldChg>
      <pc:sldChg chg="new del">
        <pc:chgData name="Revathi priya Y" userId="97d347b2bdc7095a" providerId="LiveId" clId="{753BE7C9-4602-4FC7-8779-177B040AA4A6}" dt="2025-06-10T12:38:56.289" v="832" actId="47"/>
        <pc:sldMkLst>
          <pc:docMk/>
          <pc:sldMk cId="2843615537" sldId="32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27152-4474-42B7-BF53-CB184A89B8D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FFAFC71-EA46-4317-93C6-5CF086B23772}">
      <dgm:prSet phldrT="[Text]"/>
      <dgm:spPr/>
      <dgm:t>
        <a:bodyPr/>
        <a:lstStyle/>
        <a:p>
          <a:r>
            <a:rPr lang="en-US" dirty="0"/>
            <a:t>TYPES OF AI</a:t>
          </a:r>
          <a:endParaRPr lang="en-IN" dirty="0"/>
        </a:p>
      </dgm:t>
    </dgm:pt>
    <dgm:pt modelId="{4977F263-AF5D-41B6-A610-55AB32B49579}" type="parTrans" cxnId="{BBB8E31C-83CD-42E7-94B1-3CF1FCED3CB8}">
      <dgm:prSet/>
      <dgm:spPr/>
      <dgm:t>
        <a:bodyPr/>
        <a:lstStyle/>
        <a:p>
          <a:endParaRPr lang="en-IN"/>
        </a:p>
      </dgm:t>
    </dgm:pt>
    <dgm:pt modelId="{206933A6-660F-48CF-A94C-FABB6F84709A}" type="sibTrans" cxnId="{BBB8E31C-83CD-42E7-94B1-3CF1FCED3CB8}">
      <dgm:prSet/>
      <dgm:spPr/>
      <dgm:t>
        <a:bodyPr/>
        <a:lstStyle/>
        <a:p>
          <a:endParaRPr lang="en-IN"/>
        </a:p>
      </dgm:t>
    </dgm:pt>
    <dgm:pt modelId="{E0BDBEE4-E81E-4AE8-982C-60E1719B677E}">
      <dgm:prSet phldrT="[Text]"/>
      <dgm:spPr/>
      <dgm:t>
        <a:bodyPr/>
        <a:lstStyle/>
        <a:p>
          <a:r>
            <a:rPr lang="en-US" dirty="0"/>
            <a:t>Based on</a:t>
          </a:r>
        </a:p>
        <a:p>
          <a:r>
            <a:rPr lang="en-IN" b="0" i="0" dirty="0"/>
            <a:t>capability</a:t>
          </a:r>
          <a:endParaRPr lang="en-IN" dirty="0"/>
        </a:p>
      </dgm:t>
    </dgm:pt>
    <dgm:pt modelId="{696CD5A3-D42A-49C5-A329-5B8CC5A09116}" type="parTrans" cxnId="{FBAE911C-ABD2-429A-B65E-76F3262B8296}">
      <dgm:prSet/>
      <dgm:spPr/>
      <dgm:t>
        <a:bodyPr/>
        <a:lstStyle/>
        <a:p>
          <a:endParaRPr lang="en-IN"/>
        </a:p>
      </dgm:t>
    </dgm:pt>
    <dgm:pt modelId="{71101425-9174-41B1-8630-A9A8A364B41F}" type="sibTrans" cxnId="{FBAE911C-ABD2-429A-B65E-76F3262B8296}">
      <dgm:prSet/>
      <dgm:spPr/>
      <dgm:t>
        <a:bodyPr/>
        <a:lstStyle/>
        <a:p>
          <a:endParaRPr lang="en-IN"/>
        </a:p>
      </dgm:t>
    </dgm:pt>
    <dgm:pt modelId="{567F67B1-3AE3-41EB-A6E0-8AC37786154A}">
      <dgm:prSet phldrT="[Text]"/>
      <dgm:spPr/>
      <dgm:t>
        <a:bodyPr/>
        <a:lstStyle/>
        <a:p>
          <a:pPr>
            <a:buNone/>
          </a:pPr>
          <a:r>
            <a:rPr lang="en-IN" b="0" i="0" dirty="0"/>
            <a:t>Narrow AI (Weak AI)</a:t>
          </a:r>
          <a:endParaRPr lang="en-IN" dirty="0"/>
        </a:p>
      </dgm:t>
    </dgm:pt>
    <dgm:pt modelId="{AC1A6B8A-D5BB-46E9-BC23-83B3F14149D0}" type="parTrans" cxnId="{8C05D88E-C794-4CC9-ACE5-D7C924E0661A}">
      <dgm:prSet/>
      <dgm:spPr/>
      <dgm:t>
        <a:bodyPr/>
        <a:lstStyle/>
        <a:p>
          <a:endParaRPr lang="en-IN"/>
        </a:p>
      </dgm:t>
    </dgm:pt>
    <dgm:pt modelId="{414E9980-9513-403E-931E-68F8D689CFA4}" type="sibTrans" cxnId="{8C05D88E-C794-4CC9-ACE5-D7C924E0661A}">
      <dgm:prSet/>
      <dgm:spPr/>
      <dgm:t>
        <a:bodyPr/>
        <a:lstStyle/>
        <a:p>
          <a:endParaRPr lang="en-IN"/>
        </a:p>
      </dgm:t>
    </dgm:pt>
    <dgm:pt modelId="{93D6C68E-A35D-4E25-B9E2-72E0A74A9C64}">
      <dgm:prSet phldrT="[Text]"/>
      <dgm:spPr/>
      <dgm:t>
        <a:bodyPr/>
        <a:lstStyle/>
        <a:p>
          <a:pPr>
            <a:buNone/>
          </a:pPr>
          <a:r>
            <a:rPr lang="en-IN" b="0" i="0" dirty="0"/>
            <a:t>General AI (Strong AI)</a:t>
          </a:r>
          <a:endParaRPr lang="en-IN" dirty="0"/>
        </a:p>
      </dgm:t>
    </dgm:pt>
    <dgm:pt modelId="{2E80870E-E5E8-42E2-B15F-0588C2272D0F}" type="parTrans" cxnId="{C8FE1232-B73A-4977-A033-7A7198AC7E4B}">
      <dgm:prSet/>
      <dgm:spPr/>
      <dgm:t>
        <a:bodyPr/>
        <a:lstStyle/>
        <a:p>
          <a:endParaRPr lang="en-IN"/>
        </a:p>
      </dgm:t>
    </dgm:pt>
    <dgm:pt modelId="{86878B8E-414B-4BD4-B812-65472C53F63D}" type="sibTrans" cxnId="{C8FE1232-B73A-4977-A033-7A7198AC7E4B}">
      <dgm:prSet/>
      <dgm:spPr/>
      <dgm:t>
        <a:bodyPr/>
        <a:lstStyle/>
        <a:p>
          <a:endParaRPr lang="en-IN"/>
        </a:p>
      </dgm:t>
    </dgm:pt>
    <dgm:pt modelId="{3332A9B3-5F89-406B-B53A-ECD4F09D6642}">
      <dgm:prSet phldrT="[Text]"/>
      <dgm:spPr/>
      <dgm:t>
        <a:bodyPr/>
        <a:lstStyle/>
        <a:p>
          <a:r>
            <a:rPr lang="en-US" dirty="0"/>
            <a:t>Based on </a:t>
          </a:r>
        </a:p>
        <a:p>
          <a:r>
            <a:rPr lang="en-IN" b="0" i="0" dirty="0"/>
            <a:t>functionality</a:t>
          </a:r>
          <a:endParaRPr lang="en-IN" dirty="0"/>
        </a:p>
      </dgm:t>
    </dgm:pt>
    <dgm:pt modelId="{BD0555B8-D4DD-4345-A235-BAA836F22C6F}" type="parTrans" cxnId="{A18D6239-EB70-46DB-9ABF-C51F5D565CEF}">
      <dgm:prSet/>
      <dgm:spPr/>
      <dgm:t>
        <a:bodyPr/>
        <a:lstStyle/>
        <a:p>
          <a:endParaRPr lang="en-IN"/>
        </a:p>
      </dgm:t>
    </dgm:pt>
    <dgm:pt modelId="{6948892C-1B64-4C2E-B3F9-0BDF6CEAAE12}" type="sibTrans" cxnId="{A18D6239-EB70-46DB-9ABF-C51F5D565CEF}">
      <dgm:prSet/>
      <dgm:spPr/>
      <dgm:t>
        <a:bodyPr/>
        <a:lstStyle/>
        <a:p>
          <a:endParaRPr lang="en-IN"/>
        </a:p>
      </dgm:t>
    </dgm:pt>
    <dgm:pt modelId="{40635053-5119-4B38-B16F-2F0539114463}">
      <dgm:prSet phldrT="[Text]"/>
      <dgm:spPr/>
      <dgm:t>
        <a:bodyPr/>
        <a:lstStyle/>
        <a:p>
          <a:pPr>
            <a:buNone/>
          </a:pPr>
          <a:r>
            <a:rPr lang="en-IN" b="0" i="0" dirty="0"/>
            <a:t>Reactive Machines</a:t>
          </a:r>
          <a:endParaRPr lang="en-IN" dirty="0"/>
        </a:p>
      </dgm:t>
    </dgm:pt>
    <dgm:pt modelId="{CD9D28AB-34C2-49A9-AF76-4D6194C09431}" type="parTrans" cxnId="{7FFBC64F-7ED2-438D-A96F-79F70CBD9D15}">
      <dgm:prSet/>
      <dgm:spPr/>
      <dgm:t>
        <a:bodyPr/>
        <a:lstStyle/>
        <a:p>
          <a:endParaRPr lang="en-IN"/>
        </a:p>
      </dgm:t>
    </dgm:pt>
    <dgm:pt modelId="{8DB53417-1765-4C1A-B9EF-F81D1491C60C}" type="sibTrans" cxnId="{7FFBC64F-7ED2-438D-A96F-79F70CBD9D15}">
      <dgm:prSet/>
      <dgm:spPr/>
      <dgm:t>
        <a:bodyPr/>
        <a:lstStyle/>
        <a:p>
          <a:endParaRPr lang="en-IN"/>
        </a:p>
      </dgm:t>
    </dgm:pt>
    <dgm:pt modelId="{67642FDD-6D83-4383-8934-C5397D46352A}">
      <dgm:prSet/>
      <dgm:spPr/>
      <dgm:t>
        <a:bodyPr/>
        <a:lstStyle/>
        <a:p>
          <a:pPr>
            <a:buNone/>
          </a:pPr>
          <a:r>
            <a:rPr lang="en-IN" b="0" i="0" dirty="0"/>
            <a:t>Gen AI (Strong AI)</a:t>
          </a:r>
          <a:endParaRPr lang="en-IN" dirty="0"/>
        </a:p>
      </dgm:t>
    </dgm:pt>
    <dgm:pt modelId="{7BA3156A-7076-4444-9BE3-519952F01061}" type="parTrans" cxnId="{9027AC0F-3728-4205-8863-63AE1493C2A7}">
      <dgm:prSet/>
      <dgm:spPr/>
      <dgm:t>
        <a:bodyPr/>
        <a:lstStyle/>
        <a:p>
          <a:endParaRPr lang="en-IN"/>
        </a:p>
      </dgm:t>
    </dgm:pt>
    <dgm:pt modelId="{3A36811E-A63B-43D5-A06D-2D28BCD291DC}" type="sibTrans" cxnId="{9027AC0F-3728-4205-8863-63AE1493C2A7}">
      <dgm:prSet/>
      <dgm:spPr/>
      <dgm:t>
        <a:bodyPr/>
        <a:lstStyle/>
        <a:p>
          <a:endParaRPr lang="en-IN"/>
        </a:p>
      </dgm:t>
    </dgm:pt>
    <dgm:pt modelId="{C943155D-B47A-49A4-A025-7BA2F492A55B}">
      <dgm:prSet/>
      <dgm:spPr/>
      <dgm:t>
        <a:bodyPr/>
        <a:lstStyle/>
        <a:p>
          <a:pPr>
            <a:buNone/>
          </a:pPr>
          <a:r>
            <a:rPr lang="en-IN" b="0" i="0" dirty="0"/>
            <a:t>Theory of Mind AI</a:t>
          </a:r>
          <a:endParaRPr lang="en-IN" dirty="0"/>
        </a:p>
      </dgm:t>
    </dgm:pt>
    <dgm:pt modelId="{B4D7E98F-557F-4EE0-BC3C-A77152303479}" type="parTrans" cxnId="{6B4B1B18-2E22-4E98-ADD1-BE2A571E3E29}">
      <dgm:prSet/>
      <dgm:spPr/>
      <dgm:t>
        <a:bodyPr/>
        <a:lstStyle/>
        <a:p>
          <a:endParaRPr lang="en-IN"/>
        </a:p>
      </dgm:t>
    </dgm:pt>
    <dgm:pt modelId="{1A0A54BF-A3BF-48C4-9F71-98501B01026E}" type="sibTrans" cxnId="{6B4B1B18-2E22-4E98-ADD1-BE2A571E3E29}">
      <dgm:prSet/>
      <dgm:spPr/>
      <dgm:t>
        <a:bodyPr/>
        <a:lstStyle/>
        <a:p>
          <a:endParaRPr lang="en-IN"/>
        </a:p>
      </dgm:t>
    </dgm:pt>
    <dgm:pt modelId="{F3929290-61D5-422E-A84C-B25A077DBBB0}">
      <dgm:prSet/>
      <dgm:spPr/>
      <dgm:t>
        <a:bodyPr/>
        <a:lstStyle/>
        <a:p>
          <a:pPr>
            <a:buNone/>
          </a:pPr>
          <a:r>
            <a:rPr lang="en-IN" b="0" i="0" dirty="0"/>
            <a:t>Limited Memory</a:t>
          </a:r>
          <a:endParaRPr lang="en-IN" dirty="0"/>
        </a:p>
      </dgm:t>
    </dgm:pt>
    <dgm:pt modelId="{30748B74-10EB-45EF-A046-6F7D777C4734}" type="parTrans" cxnId="{A915E063-2580-4DE2-969F-4941B19206FA}">
      <dgm:prSet/>
      <dgm:spPr/>
      <dgm:t>
        <a:bodyPr/>
        <a:lstStyle/>
        <a:p>
          <a:endParaRPr lang="en-IN"/>
        </a:p>
      </dgm:t>
    </dgm:pt>
    <dgm:pt modelId="{DB0C07EB-B0EB-4B73-9162-8159D155B74F}" type="sibTrans" cxnId="{A915E063-2580-4DE2-969F-4941B19206FA}">
      <dgm:prSet/>
      <dgm:spPr/>
      <dgm:t>
        <a:bodyPr/>
        <a:lstStyle/>
        <a:p>
          <a:endParaRPr lang="en-IN"/>
        </a:p>
      </dgm:t>
    </dgm:pt>
    <dgm:pt modelId="{25C16FE5-4EFE-4E80-9F22-60B312A8A203}">
      <dgm:prSet/>
      <dgm:spPr/>
      <dgm:t>
        <a:bodyPr/>
        <a:lstStyle/>
        <a:p>
          <a:pPr>
            <a:buNone/>
          </a:pPr>
          <a:r>
            <a:rPr lang="en-IN" b="0" i="0" dirty="0"/>
            <a:t>Self-Aware AI</a:t>
          </a:r>
          <a:endParaRPr lang="en-IN" dirty="0"/>
        </a:p>
      </dgm:t>
    </dgm:pt>
    <dgm:pt modelId="{89CC495B-AC52-41F4-BE50-67EB97213471}" type="parTrans" cxnId="{52B3246A-16F9-493A-BFDD-6CA0666B7D64}">
      <dgm:prSet/>
      <dgm:spPr/>
      <dgm:t>
        <a:bodyPr/>
        <a:lstStyle/>
        <a:p>
          <a:endParaRPr lang="en-IN"/>
        </a:p>
      </dgm:t>
    </dgm:pt>
    <dgm:pt modelId="{EF617C64-994F-43D7-A776-E1759480022F}" type="sibTrans" cxnId="{52B3246A-16F9-493A-BFDD-6CA0666B7D64}">
      <dgm:prSet/>
      <dgm:spPr/>
      <dgm:t>
        <a:bodyPr/>
        <a:lstStyle/>
        <a:p>
          <a:endParaRPr lang="en-IN"/>
        </a:p>
      </dgm:t>
    </dgm:pt>
    <dgm:pt modelId="{46BE0F28-428B-457D-A1AC-08ECEF2C0D24}" type="pres">
      <dgm:prSet presAssocID="{2ED27152-4474-42B7-BF53-CB184A89B8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C8487B5-1FBD-4A40-AB02-CFD64528C643}" type="pres">
      <dgm:prSet presAssocID="{9FFAFC71-EA46-4317-93C6-5CF086B23772}" presName="hierRoot1" presStyleCnt="0"/>
      <dgm:spPr/>
    </dgm:pt>
    <dgm:pt modelId="{2FD4110A-C50E-4BDE-BB69-EAAA9AFDFEA4}" type="pres">
      <dgm:prSet presAssocID="{9FFAFC71-EA46-4317-93C6-5CF086B23772}" presName="composite" presStyleCnt="0"/>
      <dgm:spPr/>
    </dgm:pt>
    <dgm:pt modelId="{191B9674-F403-40E8-B86D-18356A29425B}" type="pres">
      <dgm:prSet presAssocID="{9FFAFC71-EA46-4317-93C6-5CF086B23772}" presName="background" presStyleLbl="node0" presStyleIdx="0" presStyleCnt="1"/>
      <dgm:spPr/>
    </dgm:pt>
    <dgm:pt modelId="{97D88264-27D5-40F6-A1E5-19BCF5255858}" type="pres">
      <dgm:prSet presAssocID="{9FFAFC71-EA46-4317-93C6-5CF086B23772}" presName="text" presStyleLbl="fgAcc0" presStyleIdx="0" presStyleCnt="1">
        <dgm:presLayoutVars>
          <dgm:chPref val="3"/>
        </dgm:presLayoutVars>
      </dgm:prSet>
      <dgm:spPr/>
    </dgm:pt>
    <dgm:pt modelId="{239484A7-7EEB-4BBE-98EC-DF9767BB2607}" type="pres">
      <dgm:prSet presAssocID="{9FFAFC71-EA46-4317-93C6-5CF086B23772}" presName="hierChild2" presStyleCnt="0"/>
      <dgm:spPr/>
    </dgm:pt>
    <dgm:pt modelId="{4A18E135-E830-4127-8B14-F1658F7BD80D}" type="pres">
      <dgm:prSet presAssocID="{696CD5A3-D42A-49C5-A329-5B8CC5A09116}" presName="Name10" presStyleLbl="parChTrans1D2" presStyleIdx="0" presStyleCnt="2"/>
      <dgm:spPr/>
    </dgm:pt>
    <dgm:pt modelId="{EA15B0EB-8761-4F42-914C-25CC5622E74F}" type="pres">
      <dgm:prSet presAssocID="{E0BDBEE4-E81E-4AE8-982C-60E1719B677E}" presName="hierRoot2" presStyleCnt="0"/>
      <dgm:spPr/>
    </dgm:pt>
    <dgm:pt modelId="{A53978B3-4675-4BC1-BF8F-2BB97EEC4D77}" type="pres">
      <dgm:prSet presAssocID="{E0BDBEE4-E81E-4AE8-982C-60E1719B677E}" presName="composite2" presStyleCnt="0"/>
      <dgm:spPr/>
    </dgm:pt>
    <dgm:pt modelId="{0351F31C-3439-4A15-9119-2C3294E3534C}" type="pres">
      <dgm:prSet presAssocID="{E0BDBEE4-E81E-4AE8-982C-60E1719B677E}" presName="background2" presStyleLbl="node2" presStyleIdx="0" presStyleCnt="2"/>
      <dgm:spPr/>
    </dgm:pt>
    <dgm:pt modelId="{25E3F7E8-6A44-4499-8896-EF4D320C24F8}" type="pres">
      <dgm:prSet presAssocID="{E0BDBEE4-E81E-4AE8-982C-60E1719B677E}" presName="text2" presStyleLbl="fgAcc2" presStyleIdx="0" presStyleCnt="2">
        <dgm:presLayoutVars>
          <dgm:chPref val="3"/>
        </dgm:presLayoutVars>
      </dgm:prSet>
      <dgm:spPr/>
    </dgm:pt>
    <dgm:pt modelId="{B9A3B609-1CF3-45AE-AEB5-1AAB27920DAC}" type="pres">
      <dgm:prSet presAssocID="{E0BDBEE4-E81E-4AE8-982C-60E1719B677E}" presName="hierChild3" presStyleCnt="0"/>
      <dgm:spPr/>
    </dgm:pt>
    <dgm:pt modelId="{BBAA9EA8-AE31-444C-8A51-3AE8F892254A}" type="pres">
      <dgm:prSet presAssocID="{AC1A6B8A-D5BB-46E9-BC23-83B3F14149D0}" presName="Name17" presStyleLbl="parChTrans1D3" presStyleIdx="0" presStyleCnt="7"/>
      <dgm:spPr/>
    </dgm:pt>
    <dgm:pt modelId="{A136F76A-FEBA-47ED-BAB0-47D106652C53}" type="pres">
      <dgm:prSet presAssocID="{567F67B1-3AE3-41EB-A6E0-8AC37786154A}" presName="hierRoot3" presStyleCnt="0"/>
      <dgm:spPr/>
    </dgm:pt>
    <dgm:pt modelId="{3F3A604C-BB83-436C-A39C-D8781025418E}" type="pres">
      <dgm:prSet presAssocID="{567F67B1-3AE3-41EB-A6E0-8AC37786154A}" presName="composite3" presStyleCnt="0"/>
      <dgm:spPr/>
    </dgm:pt>
    <dgm:pt modelId="{DD17B355-79EB-4DDA-8C85-B1A953CB3536}" type="pres">
      <dgm:prSet presAssocID="{567F67B1-3AE3-41EB-A6E0-8AC37786154A}" presName="background3" presStyleLbl="node3" presStyleIdx="0" presStyleCnt="7"/>
      <dgm:spPr/>
    </dgm:pt>
    <dgm:pt modelId="{8DC0BF27-08EC-4B8A-8701-1396A516A85E}" type="pres">
      <dgm:prSet presAssocID="{567F67B1-3AE3-41EB-A6E0-8AC37786154A}" presName="text3" presStyleLbl="fgAcc3" presStyleIdx="0" presStyleCnt="7">
        <dgm:presLayoutVars>
          <dgm:chPref val="3"/>
        </dgm:presLayoutVars>
      </dgm:prSet>
      <dgm:spPr/>
    </dgm:pt>
    <dgm:pt modelId="{2E2BADE7-E893-4B0B-A0C5-A52908CD83D2}" type="pres">
      <dgm:prSet presAssocID="{567F67B1-3AE3-41EB-A6E0-8AC37786154A}" presName="hierChild4" presStyleCnt="0"/>
      <dgm:spPr/>
    </dgm:pt>
    <dgm:pt modelId="{CEDA9944-83C0-497F-95DF-75E10E0A23D4}" type="pres">
      <dgm:prSet presAssocID="{2E80870E-E5E8-42E2-B15F-0588C2272D0F}" presName="Name17" presStyleLbl="parChTrans1D3" presStyleIdx="1" presStyleCnt="7"/>
      <dgm:spPr/>
    </dgm:pt>
    <dgm:pt modelId="{4578E854-24FF-4F04-95C7-8F5C86AFBD9C}" type="pres">
      <dgm:prSet presAssocID="{93D6C68E-A35D-4E25-B9E2-72E0A74A9C64}" presName="hierRoot3" presStyleCnt="0"/>
      <dgm:spPr/>
    </dgm:pt>
    <dgm:pt modelId="{B15E5B89-FF4D-4ACA-AA0A-110D9C7F0B6F}" type="pres">
      <dgm:prSet presAssocID="{93D6C68E-A35D-4E25-B9E2-72E0A74A9C64}" presName="composite3" presStyleCnt="0"/>
      <dgm:spPr/>
    </dgm:pt>
    <dgm:pt modelId="{88614514-289D-49CF-9DC4-BA1A20F0597A}" type="pres">
      <dgm:prSet presAssocID="{93D6C68E-A35D-4E25-B9E2-72E0A74A9C64}" presName="background3" presStyleLbl="node3" presStyleIdx="1" presStyleCnt="7"/>
      <dgm:spPr/>
    </dgm:pt>
    <dgm:pt modelId="{F566F7DC-29CA-4EAF-9AC0-DA5B6530CEE2}" type="pres">
      <dgm:prSet presAssocID="{93D6C68E-A35D-4E25-B9E2-72E0A74A9C64}" presName="text3" presStyleLbl="fgAcc3" presStyleIdx="1" presStyleCnt="7">
        <dgm:presLayoutVars>
          <dgm:chPref val="3"/>
        </dgm:presLayoutVars>
      </dgm:prSet>
      <dgm:spPr/>
    </dgm:pt>
    <dgm:pt modelId="{D8C4EB70-F537-42F7-9D9F-955FC8E9F40D}" type="pres">
      <dgm:prSet presAssocID="{93D6C68E-A35D-4E25-B9E2-72E0A74A9C64}" presName="hierChild4" presStyleCnt="0"/>
      <dgm:spPr/>
    </dgm:pt>
    <dgm:pt modelId="{4F3C5D10-B85A-4F44-AE43-2199542C5AD7}" type="pres">
      <dgm:prSet presAssocID="{7BA3156A-7076-4444-9BE3-519952F01061}" presName="Name17" presStyleLbl="parChTrans1D3" presStyleIdx="2" presStyleCnt="7"/>
      <dgm:spPr/>
    </dgm:pt>
    <dgm:pt modelId="{70DF4F38-C9D6-4F29-8469-3539F0983715}" type="pres">
      <dgm:prSet presAssocID="{67642FDD-6D83-4383-8934-C5397D46352A}" presName="hierRoot3" presStyleCnt="0"/>
      <dgm:spPr/>
    </dgm:pt>
    <dgm:pt modelId="{6BF275D0-DC2B-4C17-8175-301FDA1B5C38}" type="pres">
      <dgm:prSet presAssocID="{67642FDD-6D83-4383-8934-C5397D46352A}" presName="composite3" presStyleCnt="0"/>
      <dgm:spPr/>
    </dgm:pt>
    <dgm:pt modelId="{6A198DC8-209D-4D3B-83AC-98C73618132D}" type="pres">
      <dgm:prSet presAssocID="{67642FDD-6D83-4383-8934-C5397D46352A}" presName="background3" presStyleLbl="node3" presStyleIdx="2" presStyleCnt="7"/>
      <dgm:spPr/>
    </dgm:pt>
    <dgm:pt modelId="{C6E60F72-F88A-4DC7-9A23-D200649C8C60}" type="pres">
      <dgm:prSet presAssocID="{67642FDD-6D83-4383-8934-C5397D46352A}" presName="text3" presStyleLbl="fgAcc3" presStyleIdx="2" presStyleCnt="7">
        <dgm:presLayoutVars>
          <dgm:chPref val="3"/>
        </dgm:presLayoutVars>
      </dgm:prSet>
      <dgm:spPr/>
    </dgm:pt>
    <dgm:pt modelId="{E55A5283-D9FF-4952-BF2E-7F5E3BD488B6}" type="pres">
      <dgm:prSet presAssocID="{67642FDD-6D83-4383-8934-C5397D46352A}" presName="hierChild4" presStyleCnt="0"/>
      <dgm:spPr/>
    </dgm:pt>
    <dgm:pt modelId="{CB5EC4FD-B51F-4905-A348-0716728E7D2C}" type="pres">
      <dgm:prSet presAssocID="{BD0555B8-D4DD-4345-A235-BAA836F22C6F}" presName="Name10" presStyleLbl="parChTrans1D2" presStyleIdx="1" presStyleCnt="2"/>
      <dgm:spPr/>
    </dgm:pt>
    <dgm:pt modelId="{1AB3B2CB-0DFD-4184-A48C-DED87ADDAEFF}" type="pres">
      <dgm:prSet presAssocID="{3332A9B3-5F89-406B-B53A-ECD4F09D6642}" presName="hierRoot2" presStyleCnt="0"/>
      <dgm:spPr/>
    </dgm:pt>
    <dgm:pt modelId="{9F648744-C7F4-4CD5-99BD-745E14CC202E}" type="pres">
      <dgm:prSet presAssocID="{3332A9B3-5F89-406B-B53A-ECD4F09D6642}" presName="composite2" presStyleCnt="0"/>
      <dgm:spPr/>
    </dgm:pt>
    <dgm:pt modelId="{421BD8B2-8FD0-4A68-897E-FEA1FBA6C6EE}" type="pres">
      <dgm:prSet presAssocID="{3332A9B3-5F89-406B-B53A-ECD4F09D6642}" presName="background2" presStyleLbl="node2" presStyleIdx="1" presStyleCnt="2"/>
      <dgm:spPr/>
    </dgm:pt>
    <dgm:pt modelId="{89953003-56B6-4020-B3D0-F1781DC10484}" type="pres">
      <dgm:prSet presAssocID="{3332A9B3-5F89-406B-B53A-ECD4F09D6642}" presName="text2" presStyleLbl="fgAcc2" presStyleIdx="1" presStyleCnt="2">
        <dgm:presLayoutVars>
          <dgm:chPref val="3"/>
        </dgm:presLayoutVars>
      </dgm:prSet>
      <dgm:spPr/>
    </dgm:pt>
    <dgm:pt modelId="{22977477-6EFF-408E-97CA-2D09257B8FDF}" type="pres">
      <dgm:prSet presAssocID="{3332A9B3-5F89-406B-B53A-ECD4F09D6642}" presName="hierChild3" presStyleCnt="0"/>
      <dgm:spPr/>
    </dgm:pt>
    <dgm:pt modelId="{D53336CB-A73C-49C1-A296-A89B796E52CA}" type="pres">
      <dgm:prSet presAssocID="{CD9D28AB-34C2-49A9-AF76-4D6194C09431}" presName="Name17" presStyleLbl="parChTrans1D3" presStyleIdx="3" presStyleCnt="7"/>
      <dgm:spPr/>
    </dgm:pt>
    <dgm:pt modelId="{B34F4EF0-C56E-4040-8EBD-E54FC11ADBD4}" type="pres">
      <dgm:prSet presAssocID="{40635053-5119-4B38-B16F-2F0539114463}" presName="hierRoot3" presStyleCnt="0"/>
      <dgm:spPr/>
    </dgm:pt>
    <dgm:pt modelId="{3EB00B58-D334-4BE6-A051-B2F1462C1D54}" type="pres">
      <dgm:prSet presAssocID="{40635053-5119-4B38-B16F-2F0539114463}" presName="composite3" presStyleCnt="0"/>
      <dgm:spPr/>
    </dgm:pt>
    <dgm:pt modelId="{5627278F-2AA6-48DA-B774-9FEEB3117A12}" type="pres">
      <dgm:prSet presAssocID="{40635053-5119-4B38-B16F-2F0539114463}" presName="background3" presStyleLbl="node3" presStyleIdx="3" presStyleCnt="7"/>
      <dgm:spPr/>
    </dgm:pt>
    <dgm:pt modelId="{0DD4AD9C-C5E4-4FC6-90B1-E1C5E5C24BFE}" type="pres">
      <dgm:prSet presAssocID="{40635053-5119-4B38-B16F-2F0539114463}" presName="text3" presStyleLbl="fgAcc3" presStyleIdx="3" presStyleCnt="7">
        <dgm:presLayoutVars>
          <dgm:chPref val="3"/>
        </dgm:presLayoutVars>
      </dgm:prSet>
      <dgm:spPr/>
    </dgm:pt>
    <dgm:pt modelId="{93D85E0B-00BB-4383-9714-6D1206DBCC07}" type="pres">
      <dgm:prSet presAssocID="{40635053-5119-4B38-B16F-2F0539114463}" presName="hierChild4" presStyleCnt="0"/>
      <dgm:spPr/>
    </dgm:pt>
    <dgm:pt modelId="{B4B62B47-38FD-4390-861A-7D030BD54BDE}" type="pres">
      <dgm:prSet presAssocID="{B4D7E98F-557F-4EE0-BC3C-A77152303479}" presName="Name17" presStyleLbl="parChTrans1D3" presStyleIdx="4" presStyleCnt="7"/>
      <dgm:spPr/>
    </dgm:pt>
    <dgm:pt modelId="{A5C6A0E9-BE08-4372-A972-23E40F640A5A}" type="pres">
      <dgm:prSet presAssocID="{C943155D-B47A-49A4-A025-7BA2F492A55B}" presName="hierRoot3" presStyleCnt="0"/>
      <dgm:spPr/>
    </dgm:pt>
    <dgm:pt modelId="{2822D05E-35CB-4F98-AEF0-1BF6EEB15106}" type="pres">
      <dgm:prSet presAssocID="{C943155D-B47A-49A4-A025-7BA2F492A55B}" presName="composite3" presStyleCnt="0"/>
      <dgm:spPr/>
    </dgm:pt>
    <dgm:pt modelId="{C8E07D48-BC05-4043-969C-E67F738176B4}" type="pres">
      <dgm:prSet presAssocID="{C943155D-B47A-49A4-A025-7BA2F492A55B}" presName="background3" presStyleLbl="node3" presStyleIdx="4" presStyleCnt="7"/>
      <dgm:spPr/>
    </dgm:pt>
    <dgm:pt modelId="{ADE91151-7B5B-4583-8C7F-305DFA5D3145}" type="pres">
      <dgm:prSet presAssocID="{C943155D-B47A-49A4-A025-7BA2F492A55B}" presName="text3" presStyleLbl="fgAcc3" presStyleIdx="4" presStyleCnt="7">
        <dgm:presLayoutVars>
          <dgm:chPref val="3"/>
        </dgm:presLayoutVars>
      </dgm:prSet>
      <dgm:spPr/>
    </dgm:pt>
    <dgm:pt modelId="{93BFF27E-E7CE-4635-BCC9-430035BA3FDE}" type="pres">
      <dgm:prSet presAssocID="{C943155D-B47A-49A4-A025-7BA2F492A55B}" presName="hierChild4" presStyleCnt="0"/>
      <dgm:spPr/>
    </dgm:pt>
    <dgm:pt modelId="{3B626546-F73A-4F10-814C-4E134E5717C0}" type="pres">
      <dgm:prSet presAssocID="{30748B74-10EB-45EF-A046-6F7D777C4734}" presName="Name17" presStyleLbl="parChTrans1D3" presStyleIdx="5" presStyleCnt="7"/>
      <dgm:spPr/>
    </dgm:pt>
    <dgm:pt modelId="{23C5AAF7-DF1A-4D68-AF78-1E0CC534D55A}" type="pres">
      <dgm:prSet presAssocID="{F3929290-61D5-422E-A84C-B25A077DBBB0}" presName="hierRoot3" presStyleCnt="0"/>
      <dgm:spPr/>
    </dgm:pt>
    <dgm:pt modelId="{0905BC9B-D69D-4FA6-9674-49245D843CE2}" type="pres">
      <dgm:prSet presAssocID="{F3929290-61D5-422E-A84C-B25A077DBBB0}" presName="composite3" presStyleCnt="0"/>
      <dgm:spPr/>
    </dgm:pt>
    <dgm:pt modelId="{F17EB817-EA2B-4076-881D-93482261DA24}" type="pres">
      <dgm:prSet presAssocID="{F3929290-61D5-422E-A84C-B25A077DBBB0}" presName="background3" presStyleLbl="node3" presStyleIdx="5" presStyleCnt="7"/>
      <dgm:spPr/>
    </dgm:pt>
    <dgm:pt modelId="{6A1F0E2B-3470-45FB-A10E-8ECEF259F7E5}" type="pres">
      <dgm:prSet presAssocID="{F3929290-61D5-422E-A84C-B25A077DBBB0}" presName="text3" presStyleLbl="fgAcc3" presStyleIdx="5" presStyleCnt="7">
        <dgm:presLayoutVars>
          <dgm:chPref val="3"/>
        </dgm:presLayoutVars>
      </dgm:prSet>
      <dgm:spPr/>
    </dgm:pt>
    <dgm:pt modelId="{8E304544-DDE3-4002-96AE-F3D36D81BDB2}" type="pres">
      <dgm:prSet presAssocID="{F3929290-61D5-422E-A84C-B25A077DBBB0}" presName="hierChild4" presStyleCnt="0"/>
      <dgm:spPr/>
    </dgm:pt>
    <dgm:pt modelId="{A07EE296-7FF5-46D1-9105-21BC0D0E2AAD}" type="pres">
      <dgm:prSet presAssocID="{89CC495B-AC52-41F4-BE50-67EB97213471}" presName="Name17" presStyleLbl="parChTrans1D3" presStyleIdx="6" presStyleCnt="7"/>
      <dgm:spPr/>
    </dgm:pt>
    <dgm:pt modelId="{D903D405-9258-4423-ABB5-2AFB950DA4F7}" type="pres">
      <dgm:prSet presAssocID="{25C16FE5-4EFE-4E80-9F22-60B312A8A203}" presName="hierRoot3" presStyleCnt="0"/>
      <dgm:spPr/>
    </dgm:pt>
    <dgm:pt modelId="{C886A522-3621-4E4A-BA15-235224CE8C9E}" type="pres">
      <dgm:prSet presAssocID="{25C16FE5-4EFE-4E80-9F22-60B312A8A203}" presName="composite3" presStyleCnt="0"/>
      <dgm:spPr/>
    </dgm:pt>
    <dgm:pt modelId="{55B63698-CC0B-428A-9C8E-D09A18AC74BF}" type="pres">
      <dgm:prSet presAssocID="{25C16FE5-4EFE-4E80-9F22-60B312A8A203}" presName="background3" presStyleLbl="node3" presStyleIdx="6" presStyleCnt="7"/>
      <dgm:spPr/>
    </dgm:pt>
    <dgm:pt modelId="{D90C0F89-CCFC-4625-8287-10F52BDF7317}" type="pres">
      <dgm:prSet presAssocID="{25C16FE5-4EFE-4E80-9F22-60B312A8A203}" presName="text3" presStyleLbl="fgAcc3" presStyleIdx="6" presStyleCnt="7">
        <dgm:presLayoutVars>
          <dgm:chPref val="3"/>
        </dgm:presLayoutVars>
      </dgm:prSet>
      <dgm:spPr/>
    </dgm:pt>
    <dgm:pt modelId="{FE1F5CF5-6B41-4346-9893-7AE7E33A8001}" type="pres">
      <dgm:prSet presAssocID="{25C16FE5-4EFE-4E80-9F22-60B312A8A203}" presName="hierChild4" presStyleCnt="0"/>
      <dgm:spPr/>
    </dgm:pt>
  </dgm:ptLst>
  <dgm:cxnLst>
    <dgm:cxn modelId="{9027AC0F-3728-4205-8863-63AE1493C2A7}" srcId="{E0BDBEE4-E81E-4AE8-982C-60E1719B677E}" destId="{67642FDD-6D83-4383-8934-C5397D46352A}" srcOrd="2" destOrd="0" parTransId="{7BA3156A-7076-4444-9BE3-519952F01061}" sibTransId="{3A36811E-A63B-43D5-A06D-2D28BCD291DC}"/>
    <dgm:cxn modelId="{D3FFC514-ED7A-4301-8458-561C84C3A7D5}" type="presOf" srcId="{E0BDBEE4-E81E-4AE8-982C-60E1719B677E}" destId="{25E3F7E8-6A44-4499-8896-EF4D320C24F8}" srcOrd="0" destOrd="0" presId="urn:microsoft.com/office/officeart/2005/8/layout/hierarchy1"/>
    <dgm:cxn modelId="{6B4B1B18-2E22-4E98-ADD1-BE2A571E3E29}" srcId="{3332A9B3-5F89-406B-B53A-ECD4F09D6642}" destId="{C943155D-B47A-49A4-A025-7BA2F492A55B}" srcOrd="1" destOrd="0" parTransId="{B4D7E98F-557F-4EE0-BC3C-A77152303479}" sibTransId="{1A0A54BF-A3BF-48C4-9F71-98501B01026E}"/>
    <dgm:cxn modelId="{127C501C-C09C-43AB-A6B9-788345CD968B}" type="presOf" srcId="{CD9D28AB-34C2-49A9-AF76-4D6194C09431}" destId="{D53336CB-A73C-49C1-A296-A89B796E52CA}" srcOrd="0" destOrd="0" presId="urn:microsoft.com/office/officeart/2005/8/layout/hierarchy1"/>
    <dgm:cxn modelId="{FBAE911C-ABD2-429A-B65E-76F3262B8296}" srcId="{9FFAFC71-EA46-4317-93C6-5CF086B23772}" destId="{E0BDBEE4-E81E-4AE8-982C-60E1719B677E}" srcOrd="0" destOrd="0" parTransId="{696CD5A3-D42A-49C5-A329-5B8CC5A09116}" sibTransId="{71101425-9174-41B1-8630-A9A8A364B41F}"/>
    <dgm:cxn modelId="{BBB8E31C-83CD-42E7-94B1-3CF1FCED3CB8}" srcId="{2ED27152-4474-42B7-BF53-CB184A89B8D4}" destId="{9FFAFC71-EA46-4317-93C6-5CF086B23772}" srcOrd="0" destOrd="0" parTransId="{4977F263-AF5D-41B6-A610-55AB32B49579}" sibTransId="{206933A6-660F-48CF-A94C-FABB6F84709A}"/>
    <dgm:cxn modelId="{6311882E-25DF-48E2-BC62-FBF96E372DA6}" type="presOf" srcId="{2E80870E-E5E8-42E2-B15F-0588C2272D0F}" destId="{CEDA9944-83C0-497F-95DF-75E10E0A23D4}" srcOrd="0" destOrd="0" presId="urn:microsoft.com/office/officeart/2005/8/layout/hierarchy1"/>
    <dgm:cxn modelId="{C8FE1232-B73A-4977-A033-7A7198AC7E4B}" srcId="{E0BDBEE4-E81E-4AE8-982C-60E1719B677E}" destId="{93D6C68E-A35D-4E25-B9E2-72E0A74A9C64}" srcOrd="1" destOrd="0" parTransId="{2E80870E-E5E8-42E2-B15F-0588C2272D0F}" sibTransId="{86878B8E-414B-4BD4-B812-65472C53F63D}"/>
    <dgm:cxn modelId="{A18D6239-EB70-46DB-9ABF-C51F5D565CEF}" srcId="{9FFAFC71-EA46-4317-93C6-5CF086B23772}" destId="{3332A9B3-5F89-406B-B53A-ECD4F09D6642}" srcOrd="1" destOrd="0" parTransId="{BD0555B8-D4DD-4345-A235-BAA836F22C6F}" sibTransId="{6948892C-1B64-4C2E-B3F9-0BDF6CEAAE12}"/>
    <dgm:cxn modelId="{A915E063-2580-4DE2-969F-4941B19206FA}" srcId="{3332A9B3-5F89-406B-B53A-ECD4F09D6642}" destId="{F3929290-61D5-422E-A84C-B25A077DBBB0}" srcOrd="2" destOrd="0" parTransId="{30748B74-10EB-45EF-A046-6F7D777C4734}" sibTransId="{DB0C07EB-B0EB-4B73-9162-8159D155B74F}"/>
    <dgm:cxn modelId="{52B3246A-16F9-493A-BFDD-6CA0666B7D64}" srcId="{3332A9B3-5F89-406B-B53A-ECD4F09D6642}" destId="{25C16FE5-4EFE-4E80-9F22-60B312A8A203}" srcOrd="3" destOrd="0" parTransId="{89CC495B-AC52-41F4-BE50-67EB97213471}" sibTransId="{EF617C64-994F-43D7-A776-E1759480022F}"/>
    <dgm:cxn modelId="{32D52B6D-04A1-4CEB-AB6E-FF5CD9FBB03B}" type="presOf" srcId="{2ED27152-4474-42B7-BF53-CB184A89B8D4}" destId="{46BE0F28-428B-457D-A1AC-08ECEF2C0D24}" srcOrd="0" destOrd="0" presId="urn:microsoft.com/office/officeart/2005/8/layout/hierarchy1"/>
    <dgm:cxn modelId="{8FB5376E-9954-402D-87C4-25846C7DF325}" type="presOf" srcId="{696CD5A3-D42A-49C5-A329-5B8CC5A09116}" destId="{4A18E135-E830-4127-8B14-F1658F7BD80D}" srcOrd="0" destOrd="0" presId="urn:microsoft.com/office/officeart/2005/8/layout/hierarchy1"/>
    <dgm:cxn modelId="{DFE6436F-76ED-4377-9150-7C12858A0F8D}" type="presOf" srcId="{30748B74-10EB-45EF-A046-6F7D777C4734}" destId="{3B626546-F73A-4F10-814C-4E134E5717C0}" srcOrd="0" destOrd="0" presId="urn:microsoft.com/office/officeart/2005/8/layout/hierarchy1"/>
    <dgm:cxn modelId="{7FFBC64F-7ED2-438D-A96F-79F70CBD9D15}" srcId="{3332A9B3-5F89-406B-B53A-ECD4F09D6642}" destId="{40635053-5119-4B38-B16F-2F0539114463}" srcOrd="0" destOrd="0" parTransId="{CD9D28AB-34C2-49A9-AF76-4D6194C09431}" sibTransId="{8DB53417-1765-4C1A-B9EF-F81D1491C60C}"/>
    <dgm:cxn modelId="{569BAB7A-7794-49D9-9032-B8317533ACBD}" type="presOf" srcId="{BD0555B8-D4DD-4345-A235-BAA836F22C6F}" destId="{CB5EC4FD-B51F-4905-A348-0716728E7D2C}" srcOrd="0" destOrd="0" presId="urn:microsoft.com/office/officeart/2005/8/layout/hierarchy1"/>
    <dgm:cxn modelId="{8C05D88E-C794-4CC9-ACE5-D7C924E0661A}" srcId="{E0BDBEE4-E81E-4AE8-982C-60E1719B677E}" destId="{567F67B1-3AE3-41EB-A6E0-8AC37786154A}" srcOrd="0" destOrd="0" parTransId="{AC1A6B8A-D5BB-46E9-BC23-83B3F14149D0}" sibTransId="{414E9980-9513-403E-931E-68F8D689CFA4}"/>
    <dgm:cxn modelId="{CA509CA7-5518-43A3-BF05-948565C440C2}" type="presOf" srcId="{B4D7E98F-557F-4EE0-BC3C-A77152303479}" destId="{B4B62B47-38FD-4390-861A-7D030BD54BDE}" srcOrd="0" destOrd="0" presId="urn:microsoft.com/office/officeart/2005/8/layout/hierarchy1"/>
    <dgm:cxn modelId="{3936D3AD-57F2-42DF-B281-EF6A70984B08}" type="presOf" srcId="{93D6C68E-A35D-4E25-B9E2-72E0A74A9C64}" destId="{F566F7DC-29CA-4EAF-9AC0-DA5B6530CEE2}" srcOrd="0" destOrd="0" presId="urn:microsoft.com/office/officeart/2005/8/layout/hierarchy1"/>
    <dgm:cxn modelId="{53D872B7-D38F-466A-BC32-0AF08AD242B7}" type="presOf" srcId="{9FFAFC71-EA46-4317-93C6-5CF086B23772}" destId="{97D88264-27D5-40F6-A1E5-19BCF5255858}" srcOrd="0" destOrd="0" presId="urn:microsoft.com/office/officeart/2005/8/layout/hierarchy1"/>
    <dgm:cxn modelId="{054378B7-CE1C-4AD3-978F-33B9E24EAFB4}" type="presOf" srcId="{C943155D-B47A-49A4-A025-7BA2F492A55B}" destId="{ADE91151-7B5B-4583-8C7F-305DFA5D3145}" srcOrd="0" destOrd="0" presId="urn:microsoft.com/office/officeart/2005/8/layout/hierarchy1"/>
    <dgm:cxn modelId="{E345F8B9-F9FB-4CB8-B578-287BE3893742}" type="presOf" srcId="{89CC495B-AC52-41F4-BE50-67EB97213471}" destId="{A07EE296-7FF5-46D1-9105-21BC0D0E2AAD}" srcOrd="0" destOrd="0" presId="urn:microsoft.com/office/officeart/2005/8/layout/hierarchy1"/>
    <dgm:cxn modelId="{6BC988BD-0CD8-4928-87BC-B6AB1D7A89BD}" type="presOf" srcId="{567F67B1-3AE3-41EB-A6E0-8AC37786154A}" destId="{8DC0BF27-08EC-4B8A-8701-1396A516A85E}" srcOrd="0" destOrd="0" presId="urn:microsoft.com/office/officeart/2005/8/layout/hierarchy1"/>
    <dgm:cxn modelId="{CAE711BE-DB01-4DD6-8201-C30FA68F61E1}" type="presOf" srcId="{67642FDD-6D83-4383-8934-C5397D46352A}" destId="{C6E60F72-F88A-4DC7-9A23-D200649C8C60}" srcOrd="0" destOrd="0" presId="urn:microsoft.com/office/officeart/2005/8/layout/hierarchy1"/>
    <dgm:cxn modelId="{C33A37C6-881F-4066-B80E-F6E2D7AA4B54}" type="presOf" srcId="{40635053-5119-4B38-B16F-2F0539114463}" destId="{0DD4AD9C-C5E4-4FC6-90B1-E1C5E5C24BFE}" srcOrd="0" destOrd="0" presId="urn:microsoft.com/office/officeart/2005/8/layout/hierarchy1"/>
    <dgm:cxn modelId="{D0B635C9-A0F3-4CB7-944C-4E06363C2DE1}" type="presOf" srcId="{25C16FE5-4EFE-4E80-9F22-60B312A8A203}" destId="{D90C0F89-CCFC-4625-8287-10F52BDF7317}" srcOrd="0" destOrd="0" presId="urn:microsoft.com/office/officeart/2005/8/layout/hierarchy1"/>
    <dgm:cxn modelId="{C05E7ECE-4BA5-4280-886D-FABA1F51B6D7}" type="presOf" srcId="{3332A9B3-5F89-406B-B53A-ECD4F09D6642}" destId="{89953003-56B6-4020-B3D0-F1781DC10484}" srcOrd="0" destOrd="0" presId="urn:microsoft.com/office/officeart/2005/8/layout/hierarchy1"/>
    <dgm:cxn modelId="{68B69CD8-F03B-419D-86D6-151C7696947E}" type="presOf" srcId="{F3929290-61D5-422E-A84C-B25A077DBBB0}" destId="{6A1F0E2B-3470-45FB-A10E-8ECEF259F7E5}" srcOrd="0" destOrd="0" presId="urn:microsoft.com/office/officeart/2005/8/layout/hierarchy1"/>
    <dgm:cxn modelId="{B97121E6-7817-40DB-B914-B73C3FB73129}" type="presOf" srcId="{AC1A6B8A-D5BB-46E9-BC23-83B3F14149D0}" destId="{BBAA9EA8-AE31-444C-8A51-3AE8F892254A}" srcOrd="0" destOrd="0" presId="urn:microsoft.com/office/officeart/2005/8/layout/hierarchy1"/>
    <dgm:cxn modelId="{37F135FE-1469-4C53-ADF7-6E4E714176A6}" type="presOf" srcId="{7BA3156A-7076-4444-9BE3-519952F01061}" destId="{4F3C5D10-B85A-4F44-AE43-2199542C5AD7}" srcOrd="0" destOrd="0" presId="urn:microsoft.com/office/officeart/2005/8/layout/hierarchy1"/>
    <dgm:cxn modelId="{69585D18-20AE-46DA-8A6D-69DB28072BCB}" type="presParOf" srcId="{46BE0F28-428B-457D-A1AC-08ECEF2C0D24}" destId="{BC8487B5-1FBD-4A40-AB02-CFD64528C643}" srcOrd="0" destOrd="0" presId="urn:microsoft.com/office/officeart/2005/8/layout/hierarchy1"/>
    <dgm:cxn modelId="{B858C738-24B2-430A-B6E0-20105D69A712}" type="presParOf" srcId="{BC8487B5-1FBD-4A40-AB02-CFD64528C643}" destId="{2FD4110A-C50E-4BDE-BB69-EAAA9AFDFEA4}" srcOrd="0" destOrd="0" presId="urn:microsoft.com/office/officeart/2005/8/layout/hierarchy1"/>
    <dgm:cxn modelId="{2842DE7E-4EE7-4D52-B4C6-C6A9E55EB272}" type="presParOf" srcId="{2FD4110A-C50E-4BDE-BB69-EAAA9AFDFEA4}" destId="{191B9674-F403-40E8-B86D-18356A29425B}" srcOrd="0" destOrd="0" presId="urn:microsoft.com/office/officeart/2005/8/layout/hierarchy1"/>
    <dgm:cxn modelId="{76DC6106-C30A-4AF7-A92D-8D2EB165456A}" type="presParOf" srcId="{2FD4110A-C50E-4BDE-BB69-EAAA9AFDFEA4}" destId="{97D88264-27D5-40F6-A1E5-19BCF5255858}" srcOrd="1" destOrd="0" presId="urn:microsoft.com/office/officeart/2005/8/layout/hierarchy1"/>
    <dgm:cxn modelId="{8D398D28-1E42-4385-9FA1-2EF6D54C35D7}" type="presParOf" srcId="{BC8487B5-1FBD-4A40-AB02-CFD64528C643}" destId="{239484A7-7EEB-4BBE-98EC-DF9767BB2607}" srcOrd="1" destOrd="0" presId="urn:microsoft.com/office/officeart/2005/8/layout/hierarchy1"/>
    <dgm:cxn modelId="{4B27E097-9382-4689-A708-C9170079C257}" type="presParOf" srcId="{239484A7-7EEB-4BBE-98EC-DF9767BB2607}" destId="{4A18E135-E830-4127-8B14-F1658F7BD80D}" srcOrd="0" destOrd="0" presId="urn:microsoft.com/office/officeart/2005/8/layout/hierarchy1"/>
    <dgm:cxn modelId="{B5547184-85D1-425F-8BC0-5C40E24D7773}" type="presParOf" srcId="{239484A7-7EEB-4BBE-98EC-DF9767BB2607}" destId="{EA15B0EB-8761-4F42-914C-25CC5622E74F}" srcOrd="1" destOrd="0" presId="urn:microsoft.com/office/officeart/2005/8/layout/hierarchy1"/>
    <dgm:cxn modelId="{B065E651-C624-4A1E-BC2E-792FF694FC31}" type="presParOf" srcId="{EA15B0EB-8761-4F42-914C-25CC5622E74F}" destId="{A53978B3-4675-4BC1-BF8F-2BB97EEC4D77}" srcOrd="0" destOrd="0" presId="urn:microsoft.com/office/officeart/2005/8/layout/hierarchy1"/>
    <dgm:cxn modelId="{A631B407-F6B8-4458-920B-680F93C694B6}" type="presParOf" srcId="{A53978B3-4675-4BC1-BF8F-2BB97EEC4D77}" destId="{0351F31C-3439-4A15-9119-2C3294E3534C}" srcOrd="0" destOrd="0" presId="urn:microsoft.com/office/officeart/2005/8/layout/hierarchy1"/>
    <dgm:cxn modelId="{815D4810-3686-4A59-90D6-2754DA20AC79}" type="presParOf" srcId="{A53978B3-4675-4BC1-BF8F-2BB97EEC4D77}" destId="{25E3F7E8-6A44-4499-8896-EF4D320C24F8}" srcOrd="1" destOrd="0" presId="urn:microsoft.com/office/officeart/2005/8/layout/hierarchy1"/>
    <dgm:cxn modelId="{16B58703-6604-416D-BEA2-9F2F1CB188C5}" type="presParOf" srcId="{EA15B0EB-8761-4F42-914C-25CC5622E74F}" destId="{B9A3B609-1CF3-45AE-AEB5-1AAB27920DAC}" srcOrd="1" destOrd="0" presId="urn:microsoft.com/office/officeart/2005/8/layout/hierarchy1"/>
    <dgm:cxn modelId="{99C23C16-F74F-4452-BFB8-5D9CD9FE2A0D}" type="presParOf" srcId="{B9A3B609-1CF3-45AE-AEB5-1AAB27920DAC}" destId="{BBAA9EA8-AE31-444C-8A51-3AE8F892254A}" srcOrd="0" destOrd="0" presId="urn:microsoft.com/office/officeart/2005/8/layout/hierarchy1"/>
    <dgm:cxn modelId="{79885E18-3978-4304-866C-0F8AD87EF097}" type="presParOf" srcId="{B9A3B609-1CF3-45AE-AEB5-1AAB27920DAC}" destId="{A136F76A-FEBA-47ED-BAB0-47D106652C53}" srcOrd="1" destOrd="0" presId="urn:microsoft.com/office/officeart/2005/8/layout/hierarchy1"/>
    <dgm:cxn modelId="{2E6C07DE-7083-4933-A5D8-B346F62710E6}" type="presParOf" srcId="{A136F76A-FEBA-47ED-BAB0-47D106652C53}" destId="{3F3A604C-BB83-436C-A39C-D8781025418E}" srcOrd="0" destOrd="0" presId="urn:microsoft.com/office/officeart/2005/8/layout/hierarchy1"/>
    <dgm:cxn modelId="{2DD92A4D-FE9D-4831-BC96-CE6B9C2FD01C}" type="presParOf" srcId="{3F3A604C-BB83-436C-A39C-D8781025418E}" destId="{DD17B355-79EB-4DDA-8C85-B1A953CB3536}" srcOrd="0" destOrd="0" presId="urn:microsoft.com/office/officeart/2005/8/layout/hierarchy1"/>
    <dgm:cxn modelId="{80DCB37C-F203-4D24-AE13-C16C7E8A909F}" type="presParOf" srcId="{3F3A604C-BB83-436C-A39C-D8781025418E}" destId="{8DC0BF27-08EC-4B8A-8701-1396A516A85E}" srcOrd="1" destOrd="0" presId="urn:microsoft.com/office/officeart/2005/8/layout/hierarchy1"/>
    <dgm:cxn modelId="{F3ED8369-3F06-4406-9338-A9F53F2F650C}" type="presParOf" srcId="{A136F76A-FEBA-47ED-BAB0-47D106652C53}" destId="{2E2BADE7-E893-4B0B-A0C5-A52908CD83D2}" srcOrd="1" destOrd="0" presId="urn:microsoft.com/office/officeart/2005/8/layout/hierarchy1"/>
    <dgm:cxn modelId="{DBE7D6B0-EC10-48C8-8586-48A0755F6B2C}" type="presParOf" srcId="{B9A3B609-1CF3-45AE-AEB5-1AAB27920DAC}" destId="{CEDA9944-83C0-497F-95DF-75E10E0A23D4}" srcOrd="2" destOrd="0" presId="urn:microsoft.com/office/officeart/2005/8/layout/hierarchy1"/>
    <dgm:cxn modelId="{2BA8BD98-92B4-40F4-BAD6-063661CCE239}" type="presParOf" srcId="{B9A3B609-1CF3-45AE-AEB5-1AAB27920DAC}" destId="{4578E854-24FF-4F04-95C7-8F5C86AFBD9C}" srcOrd="3" destOrd="0" presId="urn:microsoft.com/office/officeart/2005/8/layout/hierarchy1"/>
    <dgm:cxn modelId="{922744A4-2D39-4004-90F2-29ACF839D4E0}" type="presParOf" srcId="{4578E854-24FF-4F04-95C7-8F5C86AFBD9C}" destId="{B15E5B89-FF4D-4ACA-AA0A-110D9C7F0B6F}" srcOrd="0" destOrd="0" presId="urn:microsoft.com/office/officeart/2005/8/layout/hierarchy1"/>
    <dgm:cxn modelId="{59356E31-8BC7-410B-973C-910C7D4A1747}" type="presParOf" srcId="{B15E5B89-FF4D-4ACA-AA0A-110D9C7F0B6F}" destId="{88614514-289D-49CF-9DC4-BA1A20F0597A}" srcOrd="0" destOrd="0" presId="urn:microsoft.com/office/officeart/2005/8/layout/hierarchy1"/>
    <dgm:cxn modelId="{CF8A73FD-0099-4F1A-A4E3-E99C5830289E}" type="presParOf" srcId="{B15E5B89-FF4D-4ACA-AA0A-110D9C7F0B6F}" destId="{F566F7DC-29CA-4EAF-9AC0-DA5B6530CEE2}" srcOrd="1" destOrd="0" presId="urn:microsoft.com/office/officeart/2005/8/layout/hierarchy1"/>
    <dgm:cxn modelId="{D2F4DCDF-B8AD-4FD7-81C9-3894A370B1C7}" type="presParOf" srcId="{4578E854-24FF-4F04-95C7-8F5C86AFBD9C}" destId="{D8C4EB70-F537-42F7-9D9F-955FC8E9F40D}" srcOrd="1" destOrd="0" presId="urn:microsoft.com/office/officeart/2005/8/layout/hierarchy1"/>
    <dgm:cxn modelId="{15340EE0-462C-469E-A168-3535369DCE25}" type="presParOf" srcId="{B9A3B609-1CF3-45AE-AEB5-1AAB27920DAC}" destId="{4F3C5D10-B85A-4F44-AE43-2199542C5AD7}" srcOrd="4" destOrd="0" presId="urn:microsoft.com/office/officeart/2005/8/layout/hierarchy1"/>
    <dgm:cxn modelId="{BF7FCD7F-AC41-46F2-B8DF-78B9A95A01A2}" type="presParOf" srcId="{B9A3B609-1CF3-45AE-AEB5-1AAB27920DAC}" destId="{70DF4F38-C9D6-4F29-8469-3539F0983715}" srcOrd="5" destOrd="0" presId="urn:microsoft.com/office/officeart/2005/8/layout/hierarchy1"/>
    <dgm:cxn modelId="{78A84DD8-A97A-4712-A874-E0BB91B938F2}" type="presParOf" srcId="{70DF4F38-C9D6-4F29-8469-3539F0983715}" destId="{6BF275D0-DC2B-4C17-8175-301FDA1B5C38}" srcOrd="0" destOrd="0" presId="urn:microsoft.com/office/officeart/2005/8/layout/hierarchy1"/>
    <dgm:cxn modelId="{A2191CC0-C8FA-46DB-89A6-A5FF41BB19E8}" type="presParOf" srcId="{6BF275D0-DC2B-4C17-8175-301FDA1B5C38}" destId="{6A198DC8-209D-4D3B-83AC-98C73618132D}" srcOrd="0" destOrd="0" presId="urn:microsoft.com/office/officeart/2005/8/layout/hierarchy1"/>
    <dgm:cxn modelId="{FB76CA36-D8AA-48E2-BE50-1F905CD75703}" type="presParOf" srcId="{6BF275D0-DC2B-4C17-8175-301FDA1B5C38}" destId="{C6E60F72-F88A-4DC7-9A23-D200649C8C60}" srcOrd="1" destOrd="0" presId="urn:microsoft.com/office/officeart/2005/8/layout/hierarchy1"/>
    <dgm:cxn modelId="{009F9C98-EA39-46D8-8596-787B84AB551A}" type="presParOf" srcId="{70DF4F38-C9D6-4F29-8469-3539F0983715}" destId="{E55A5283-D9FF-4952-BF2E-7F5E3BD488B6}" srcOrd="1" destOrd="0" presId="urn:microsoft.com/office/officeart/2005/8/layout/hierarchy1"/>
    <dgm:cxn modelId="{BB473683-04D8-479F-B4E4-2ED594DEB21C}" type="presParOf" srcId="{239484A7-7EEB-4BBE-98EC-DF9767BB2607}" destId="{CB5EC4FD-B51F-4905-A348-0716728E7D2C}" srcOrd="2" destOrd="0" presId="urn:microsoft.com/office/officeart/2005/8/layout/hierarchy1"/>
    <dgm:cxn modelId="{F62FF182-A9D6-4D65-A9A5-86A588593B59}" type="presParOf" srcId="{239484A7-7EEB-4BBE-98EC-DF9767BB2607}" destId="{1AB3B2CB-0DFD-4184-A48C-DED87ADDAEFF}" srcOrd="3" destOrd="0" presId="urn:microsoft.com/office/officeart/2005/8/layout/hierarchy1"/>
    <dgm:cxn modelId="{7787AAA3-A2B2-4D51-B2BE-4EB14BED3C5D}" type="presParOf" srcId="{1AB3B2CB-0DFD-4184-A48C-DED87ADDAEFF}" destId="{9F648744-C7F4-4CD5-99BD-745E14CC202E}" srcOrd="0" destOrd="0" presId="urn:microsoft.com/office/officeart/2005/8/layout/hierarchy1"/>
    <dgm:cxn modelId="{7E8FE964-C55A-486D-8CD8-F53AFDD2E827}" type="presParOf" srcId="{9F648744-C7F4-4CD5-99BD-745E14CC202E}" destId="{421BD8B2-8FD0-4A68-897E-FEA1FBA6C6EE}" srcOrd="0" destOrd="0" presId="urn:microsoft.com/office/officeart/2005/8/layout/hierarchy1"/>
    <dgm:cxn modelId="{2BB7F573-0275-4F72-9071-98174AAD32CF}" type="presParOf" srcId="{9F648744-C7F4-4CD5-99BD-745E14CC202E}" destId="{89953003-56B6-4020-B3D0-F1781DC10484}" srcOrd="1" destOrd="0" presId="urn:microsoft.com/office/officeart/2005/8/layout/hierarchy1"/>
    <dgm:cxn modelId="{668A9EA9-25DF-40D4-9324-0ECF4A85DAAE}" type="presParOf" srcId="{1AB3B2CB-0DFD-4184-A48C-DED87ADDAEFF}" destId="{22977477-6EFF-408E-97CA-2D09257B8FDF}" srcOrd="1" destOrd="0" presId="urn:microsoft.com/office/officeart/2005/8/layout/hierarchy1"/>
    <dgm:cxn modelId="{223855A3-687E-4857-B8DE-F14B7D964D89}" type="presParOf" srcId="{22977477-6EFF-408E-97CA-2D09257B8FDF}" destId="{D53336CB-A73C-49C1-A296-A89B796E52CA}" srcOrd="0" destOrd="0" presId="urn:microsoft.com/office/officeart/2005/8/layout/hierarchy1"/>
    <dgm:cxn modelId="{9F4D5C85-2612-4B39-8339-63877B7A2613}" type="presParOf" srcId="{22977477-6EFF-408E-97CA-2D09257B8FDF}" destId="{B34F4EF0-C56E-4040-8EBD-E54FC11ADBD4}" srcOrd="1" destOrd="0" presId="urn:microsoft.com/office/officeart/2005/8/layout/hierarchy1"/>
    <dgm:cxn modelId="{B8E7300A-433A-4F6C-8704-C1A65F983E38}" type="presParOf" srcId="{B34F4EF0-C56E-4040-8EBD-E54FC11ADBD4}" destId="{3EB00B58-D334-4BE6-A051-B2F1462C1D54}" srcOrd="0" destOrd="0" presId="urn:microsoft.com/office/officeart/2005/8/layout/hierarchy1"/>
    <dgm:cxn modelId="{7A617790-C575-4B90-8065-C543265F270A}" type="presParOf" srcId="{3EB00B58-D334-4BE6-A051-B2F1462C1D54}" destId="{5627278F-2AA6-48DA-B774-9FEEB3117A12}" srcOrd="0" destOrd="0" presId="urn:microsoft.com/office/officeart/2005/8/layout/hierarchy1"/>
    <dgm:cxn modelId="{85D6B79F-2580-46C5-9F16-AE806E156383}" type="presParOf" srcId="{3EB00B58-D334-4BE6-A051-B2F1462C1D54}" destId="{0DD4AD9C-C5E4-4FC6-90B1-E1C5E5C24BFE}" srcOrd="1" destOrd="0" presId="urn:microsoft.com/office/officeart/2005/8/layout/hierarchy1"/>
    <dgm:cxn modelId="{A1B19EC4-F1B7-4575-8146-26B62F18B987}" type="presParOf" srcId="{B34F4EF0-C56E-4040-8EBD-E54FC11ADBD4}" destId="{93D85E0B-00BB-4383-9714-6D1206DBCC07}" srcOrd="1" destOrd="0" presId="urn:microsoft.com/office/officeart/2005/8/layout/hierarchy1"/>
    <dgm:cxn modelId="{37C90AAE-66CF-4C3A-83A6-7DF5134C3949}" type="presParOf" srcId="{22977477-6EFF-408E-97CA-2D09257B8FDF}" destId="{B4B62B47-38FD-4390-861A-7D030BD54BDE}" srcOrd="2" destOrd="0" presId="urn:microsoft.com/office/officeart/2005/8/layout/hierarchy1"/>
    <dgm:cxn modelId="{F5F3C011-D562-431E-9E6A-6CFF7094726B}" type="presParOf" srcId="{22977477-6EFF-408E-97CA-2D09257B8FDF}" destId="{A5C6A0E9-BE08-4372-A972-23E40F640A5A}" srcOrd="3" destOrd="0" presId="urn:microsoft.com/office/officeart/2005/8/layout/hierarchy1"/>
    <dgm:cxn modelId="{F8CDF5C0-3FBC-434F-A444-F68FC11914D3}" type="presParOf" srcId="{A5C6A0E9-BE08-4372-A972-23E40F640A5A}" destId="{2822D05E-35CB-4F98-AEF0-1BF6EEB15106}" srcOrd="0" destOrd="0" presId="urn:microsoft.com/office/officeart/2005/8/layout/hierarchy1"/>
    <dgm:cxn modelId="{9A4D59F1-6873-4152-9E21-7130F37B8BCF}" type="presParOf" srcId="{2822D05E-35CB-4F98-AEF0-1BF6EEB15106}" destId="{C8E07D48-BC05-4043-969C-E67F738176B4}" srcOrd="0" destOrd="0" presId="urn:microsoft.com/office/officeart/2005/8/layout/hierarchy1"/>
    <dgm:cxn modelId="{CAE89610-59AA-4FD2-AF25-493A32F71AE7}" type="presParOf" srcId="{2822D05E-35CB-4F98-AEF0-1BF6EEB15106}" destId="{ADE91151-7B5B-4583-8C7F-305DFA5D3145}" srcOrd="1" destOrd="0" presId="urn:microsoft.com/office/officeart/2005/8/layout/hierarchy1"/>
    <dgm:cxn modelId="{09D6EDC8-6A62-488A-B3DC-EAF276BDA758}" type="presParOf" srcId="{A5C6A0E9-BE08-4372-A972-23E40F640A5A}" destId="{93BFF27E-E7CE-4635-BCC9-430035BA3FDE}" srcOrd="1" destOrd="0" presId="urn:microsoft.com/office/officeart/2005/8/layout/hierarchy1"/>
    <dgm:cxn modelId="{5C80DBE2-4CCE-47C7-9B00-6DEAB5BD2CDD}" type="presParOf" srcId="{22977477-6EFF-408E-97CA-2D09257B8FDF}" destId="{3B626546-F73A-4F10-814C-4E134E5717C0}" srcOrd="4" destOrd="0" presId="urn:microsoft.com/office/officeart/2005/8/layout/hierarchy1"/>
    <dgm:cxn modelId="{B2B495CF-4A9B-4D1C-8621-027755D2995B}" type="presParOf" srcId="{22977477-6EFF-408E-97CA-2D09257B8FDF}" destId="{23C5AAF7-DF1A-4D68-AF78-1E0CC534D55A}" srcOrd="5" destOrd="0" presId="urn:microsoft.com/office/officeart/2005/8/layout/hierarchy1"/>
    <dgm:cxn modelId="{AAB6D82F-00A8-49A5-9AF3-2B5BFAAB746E}" type="presParOf" srcId="{23C5AAF7-DF1A-4D68-AF78-1E0CC534D55A}" destId="{0905BC9B-D69D-4FA6-9674-49245D843CE2}" srcOrd="0" destOrd="0" presId="urn:microsoft.com/office/officeart/2005/8/layout/hierarchy1"/>
    <dgm:cxn modelId="{DB099FD7-F593-4803-95B5-CB2CEA239327}" type="presParOf" srcId="{0905BC9B-D69D-4FA6-9674-49245D843CE2}" destId="{F17EB817-EA2B-4076-881D-93482261DA24}" srcOrd="0" destOrd="0" presId="urn:microsoft.com/office/officeart/2005/8/layout/hierarchy1"/>
    <dgm:cxn modelId="{279C5E58-8047-46E4-AE5D-989D2269AB65}" type="presParOf" srcId="{0905BC9B-D69D-4FA6-9674-49245D843CE2}" destId="{6A1F0E2B-3470-45FB-A10E-8ECEF259F7E5}" srcOrd="1" destOrd="0" presId="urn:microsoft.com/office/officeart/2005/8/layout/hierarchy1"/>
    <dgm:cxn modelId="{133C6D84-5BA3-4D90-B2B3-FCCC707FE14B}" type="presParOf" srcId="{23C5AAF7-DF1A-4D68-AF78-1E0CC534D55A}" destId="{8E304544-DDE3-4002-96AE-F3D36D81BDB2}" srcOrd="1" destOrd="0" presId="urn:microsoft.com/office/officeart/2005/8/layout/hierarchy1"/>
    <dgm:cxn modelId="{05147644-EF62-465A-AD1E-22168D922A84}" type="presParOf" srcId="{22977477-6EFF-408E-97CA-2D09257B8FDF}" destId="{A07EE296-7FF5-46D1-9105-21BC0D0E2AAD}" srcOrd="6" destOrd="0" presId="urn:microsoft.com/office/officeart/2005/8/layout/hierarchy1"/>
    <dgm:cxn modelId="{4AEBFA66-2096-485F-8C67-34BB8FC8A490}" type="presParOf" srcId="{22977477-6EFF-408E-97CA-2D09257B8FDF}" destId="{D903D405-9258-4423-ABB5-2AFB950DA4F7}" srcOrd="7" destOrd="0" presId="urn:microsoft.com/office/officeart/2005/8/layout/hierarchy1"/>
    <dgm:cxn modelId="{ACBC020F-4735-408D-B68A-22189CBF7420}" type="presParOf" srcId="{D903D405-9258-4423-ABB5-2AFB950DA4F7}" destId="{C886A522-3621-4E4A-BA15-235224CE8C9E}" srcOrd="0" destOrd="0" presId="urn:microsoft.com/office/officeart/2005/8/layout/hierarchy1"/>
    <dgm:cxn modelId="{513B1B64-C166-483C-B91C-C16B3832EDAB}" type="presParOf" srcId="{C886A522-3621-4E4A-BA15-235224CE8C9E}" destId="{55B63698-CC0B-428A-9C8E-D09A18AC74BF}" srcOrd="0" destOrd="0" presId="urn:microsoft.com/office/officeart/2005/8/layout/hierarchy1"/>
    <dgm:cxn modelId="{4EC2324E-0005-4E32-BD3E-354F57827A54}" type="presParOf" srcId="{C886A522-3621-4E4A-BA15-235224CE8C9E}" destId="{D90C0F89-CCFC-4625-8287-10F52BDF7317}" srcOrd="1" destOrd="0" presId="urn:microsoft.com/office/officeart/2005/8/layout/hierarchy1"/>
    <dgm:cxn modelId="{3337CF5E-DDDE-46EE-8287-5CEB9330C321}" type="presParOf" srcId="{D903D405-9258-4423-ABB5-2AFB950DA4F7}" destId="{FE1F5CF5-6B41-4346-9893-7AE7E33A800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7EE296-7FF5-46D1-9105-21BC0D0E2AAD}">
      <dsp:nvSpPr>
        <dsp:cNvPr id="0" name=""/>
        <dsp:cNvSpPr/>
      </dsp:nvSpPr>
      <dsp:spPr>
        <a:xfrm>
          <a:off x="6018861" y="2226761"/>
          <a:ext cx="1836820" cy="291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71"/>
              </a:lnTo>
              <a:lnTo>
                <a:pt x="1836820" y="198571"/>
              </a:lnTo>
              <a:lnTo>
                <a:pt x="1836820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26546-F73A-4F10-814C-4E134E5717C0}">
      <dsp:nvSpPr>
        <dsp:cNvPr id="0" name=""/>
        <dsp:cNvSpPr/>
      </dsp:nvSpPr>
      <dsp:spPr>
        <a:xfrm>
          <a:off x="6018861" y="2226761"/>
          <a:ext cx="612273" cy="291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71"/>
              </a:lnTo>
              <a:lnTo>
                <a:pt x="612273" y="198571"/>
              </a:lnTo>
              <a:lnTo>
                <a:pt x="612273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62B47-38FD-4390-861A-7D030BD54BDE}">
      <dsp:nvSpPr>
        <dsp:cNvPr id="0" name=""/>
        <dsp:cNvSpPr/>
      </dsp:nvSpPr>
      <dsp:spPr>
        <a:xfrm>
          <a:off x="5406588" y="2226761"/>
          <a:ext cx="612273" cy="291386"/>
        </a:xfrm>
        <a:custGeom>
          <a:avLst/>
          <a:gdLst/>
          <a:ahLst/>
          <a:cxnLst/>
          <a:rect l="0" t="0" r="0" b="0"/>
          <a:pathLst>
            <a:path>
              <a:moveTo>
                <a:pt x="612273" y="0"/>
              </a:moveTo>
              <a:lnTo>
                <a:pt x="612273" y="198571"/>
              </a:lnTo>
              <a:lnTo>
                <a:pt x="0" y="198571"/>
              </a:lnTo>
              <a:lnTo>
                <a:pt x="0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3336CB-A73C-49C1-A296-A89B796E52CA}">
      <dsp:nvSpPr>
        <dsp:cNvPr id="0" name=""/>
        <dsp:cNvSpPr/>
      </dsp:nvSpPr>
      <dsp:spPr>
        <a:xfrm>
          <a:off x="4182041" y="2226761"/>
          <a:ext cx="1836820" cy="291386"/>
        </a:xfrm>
        <a:custGeom>
          <a:avLst/>
          <a:gdLst/>
          <a:ahLst/>
          <a:cxnLst/>
          <a:rect l="0" t="0" r="0" b="0"/>
          <a:pathLst>
            <a:path>
              <a:moveTo>
                <a:pt x="1836820" y="0"/>
              </a:moveTo>
              <a:lnTo>
                <a:pt x="1836820" y="198571"/>
              </a:lnTo>
              <a:lnTo>
                <a:pt x="0" y="198571"/>
              </a:lnTo>
              <a:lnTo>
                <a:pt x="0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EC4FD-B51F-4905-A348-0716728E7D2C}">
      <dsp:nvSpPr>
        <dsp:cNvPr id="0" name=""/>
        <dsp:cNvSpPr/>
      </dsp:nvSpPr>
      <dsp:spPr>
        <a:xfrm>
          <a:off x="3875904" y="1299166"/>
          <a:ext cx="2142957" cy="291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71"/>
              </a:lnTo>
              <a:lnTo>
                <a:pt x="2142957" y="198571"/>
              </a:lnTo>
              <a:lnTo>
                <a:pt x="2142957" y="2913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3C5D10-B85A-4F44-AE43-2199542C5AD7}">
      <dsp:nvSpPr>
        <dsp:cNvPr id="0" name=""/>
        <dsp:cNvSpPr/>
      </dsp:nvSpPr>
      <dsp:spPr>
        <a:xfrm>
          <a:off x="1732947" y="2226761"/>
          <a:ext cx="1224547" cy="2913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571"/>
              </a:lnTo>
              <a:lnTo>
                <a:pt x="1224547" y="198571"/>
              </a:lnTo>
              <a:lnTo>
                <a:pt x="1224547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DA9944-83C0-497F-95DF-75E10E0A23D4}">
      <dsp:nvSpPr>
        <dsp:cNvPr id="0" name=""/>
        <dsp:cNvSpPr/>
      </dsp:nvSpPr>
      <dsp:spPr>
        <a:xfrm>
          <a:off x="1687227" y="2226761"/>
          <a:ext cx="91440" cy="29138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A9EA8-AE31-444C-8A51-3AE8F892254A}">
      <dsp:nvSpPr>
        <dsp:cNvPr id="0" name=""/>
        <dsp:cNvSpPr/>
      </dsp:nvSpPr>
      <dsp:spPr>
        <a:xfrm>
          <a:off x="508400" y="2226761"/>
          <a:ext cx="1224547" cy="291386"/>
        </a:xfrm>
        <a:custGeom>
          <a:avLst/>
          <a:gdLst/>
          <a:ahLst/>
          <a:cxnLst/>
          <a:rect l="0" t="0" r="0" b="0"/>
          <a:pathLst>
            <a:path>
              <a:moveTo>
                <a:pt x="1224547" y="0"/>
              </a:moveTo>
              <a:lnTo>
                <a:pt x="1224547" y="198571"/>
              </a:lnTo>
              <a:lnTo>
                <a:pt x="0" y="198571"/>
              </a:lnTo>
              <a:lnTo>
                <a:pt x="0" y="2913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18E135-E830-4127-8B14-F1658F7BD80D}">
      <dsp:nvSpPr>
        <dsp:cNvPr id="0" name=""/>
        <dsp:cNvSpPr/>
      </dsp:nvSpPr>
      <dsp:spPr>
        <a:xfrm>
          <a:off x="1732947" y="1299166"/>
          <a:ext cx="2142957" cy="291386"/>
        </a:xfrm>
        <a:custGeom>
          <a:avLst/>
          <a:gdLst/>
          <a:ahLst/>
          <a:cxnLst/>
          <a:rect l="0" t="0" r="0" b="0"/>
          <a:pathLst>
            <a:path>
              <a:moveTo>
                <a:pt x="2142957" y="0"/>
              </a:moveTo>
              <a:lnTo>
                <a:pt x="2142957" y="198571"/>
              </a:lnTo>
              <a:lnTo>
                <a:pt x="0" y="198571"/>
              </a:lnTo>
              <a:lnTo>
                <a:pt x="0" y="2913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B9674-F403-40E8-B86D-18356A29425B}">
      <dsp:nvSpPr>
        <dsp:cNvPr id="0" name=""/>
        <dsp:cNvSpPr/>
      </dsp:nvSpPr>
      <dsp:spPr>
        <a:xfrm>
          <a:off x="3374953" y="662959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88264-27D5-40F6-A1E5-19BCF5255858}">
      <dsp:nvSpPr>
        <dsp:cNvPr id="0" name=""/>
        <dsp:cNvSpPr/>
      </dsp:nvSpPr>
      <dsp:spPr>
        <a:xfrm>
          <a:off x="3486275" y="768715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TYPES OF AI</a:t>
          </a:r>
          <a:endParaRPr lang="en-IN" sz="1200" kern="1200" dirty="0"/>
        </a:p>
      </dsp:txBody>
      <dsp:txXfrm>
        <a:off x="3504909" y="787349"/>
        <a:ext cx="964634" cy="598939"/>
      </dsp:txXfrm>
    </dsp:sp>
    <dsp:sp modelId="{0351F31C-3439-4A15-9119-2C3294E3534C}">
      <dsp:nvSpPr>
        <dsp:cNvPr id="0" name=""/>
        <dsp:cNvSpPr/>
      </dsp:nvSpPr>
      <dsp:spPr>
        <a:xfrm>
          <a:off x="1231996" y="1590553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3F7E8-6A44-4499-8896-EF4D320C24F8}">
      <dsp:nvSpPr>
        <dsp:cNvPr id="0" name=""/>
        <dsp:cNvSpPr/>
      </dsp:nvSpPr>
      <dsp:spPr>
        <a:xfrm>
          <a:off x="1343318" y="1696309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Based on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capability</a:t>
          </a:r>
          <a:endParaRPr lang="en-IN" sz="1200" kern="1200" dirty="0"/>
        </a:p>
      </dsp:txBody>
      <dsp:txXfrm>
        <a:off x="1361952" y="1714943"/>
        <a:ext cx="964634" cy="598939"/>
      </dsp:txXfrm>
    </dsp:sp>
    <dsp:sp modelId="{DD17B355-79EB-4DDA-8C85-B1A953CB3536}">
      <dsp:nvSpPr>
        <dsp:cNvPr id="0" name=""/>
        <dsp:cNvSpPr/>
      </dsp:nvSpPr>
      <dsp:spPr>
        <a:xfrm>
          <a:off x="7449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0BF27-08EC-4B8A-8701-1396A516A85E}">
      <dsp:nvSpPr>
        <dsp:cNvPr id="0" name=""/>
        <dsp:cNvSpPr/>
      </dsp:nvSpPr>
      <dsp:spPr>
        <a:xfrm>
          <a:off x="118771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Narrow AI (Weak AI)</a:t>
          </a:r>
          <a:endParaRPr lang="en-IN" sz="1200" kern="1200" dirty="0"/>
        </a:p>
      </dsp:txBody>
      <dsp:txXfrm>
        <a:off x="137405" y="2642538"/>
        <a:ext cx="964634" cy="598939"/>
      </dsp:txXfrm>
    </dsp:sp>
    <dsp:sp modelId="{88614514-289D-49CF-9DC4-BA1A20F0597A}">
      <dsp:nvSpPr>
        <dsp:cNvPr id="0" name=""/>
        <dsp:cNvSpPr/>
      </dsp:nvSpPr>
      <dsp:spPr>
        <a:xfrm>
          <a:off x="1231996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6F7DC-29CA-4EAF-9AC0-DA5B6530CEE2}">
      <dsp:nvSpPr>
        <dsp:cNvPr id="0" name=""/>
        <dsp:cNvSpPr/>
      </dsp:nvSpPr>
      <dsp:spPr>
        <a:xfrm>
          <a:off x="1343318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General AI (Strong AI)</a:t>
          </a:r>
          <a:endParaRPr lang="en-IN" sz="1200" kern="1200" dirty="0"/>
        </a:p>
      </dsp:txBody>
      <dsp:txXfrm>
        <a:off x="1361952" y="2642538"/>
        <a:ext cx="964634" cy="598939"/>
      </dsp:txXfrm>
    </dsp:sp>
    <dsp:sp modelId="{6A198DC8-209D-4D3B-83AC-98C73618132D}">
      <dsp:nvSpPr>
        <dsp:cNvPr id="0" name=""/>
        <dsp:cNvSpPr/>
      </dsp:nvSpPr>
      <dsp:spPr>
        <a:xfrm>
          <a:off x="2456543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60F72-F88A-4DC7-9A23-D200649C8C60}">
      <dsp:nvSpPr>
        <dsp:cNvPr id="0" name=""/>
        <dsp:cNvSpPr/>
      </dsp:nvSpPr>
      <dsp:spPr>
        <a:xfrm>
          <a:off x="2567865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Gen AI (Strong AI)</a:t>
          </a:r>
          <a:endParaRPr lang="en-IN" sz="1200" kern="1200" dirty="0"/>
        </a:p>
      </dsp:txBody>
      <dsp:txXfrm>
        <a:off x="2586499" y="2642538"/>
        <a:ext cx="964634" cy="598939"/>
      </dsp:txXfrm>
    </dsp:sp>
    <dsp:sp modelId="{421BD8B2-8FD0-4A68-897E-FEA1FBA6C6EE}">
      <dsp:nvSpPr>
        <dsp:cNvPr id="0" name=""/>
        <dsp:cNvSpPr/>
      </dsp:nvSpPr>
      <dsp:spPr>
        <a:xfrm>
          <a:off x="5517910" y="1590553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53003-56B6-4020-B3D0-F1781DC10484}">
      <dsp:nvSpPr>
        <dsp:cNvPr id="0" name=""/>
        <dsp:cNvSpPr/>
      </dsp:nvSpPr>
      <dsp:spPr>
        <a:xfrm>
          <a:off x="5629233" y="1696309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Based on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functionality</a:t>
          </a:r>
          <a:endParaRPr lang="en-IN" sz="1200" kern="1200" dirty="0"/>
        </a:p>
      </dsp:txBody>
      <dsp:txXfrm>
        <a:off x="5647867" y="1714943"/>
        <a:ext cx="964634" cy="598939"/>
      </dsp:txXfrm>
    </dsp:sp>
    <dsp:sp modelId="{5627278F-2AA6-48DA-B774-9FEEB3117A12}">
      <dsp:nvSpPr>
        <dsp:cNvPr id="0" name=""/>
        <dsp:cNvSpPr/>
      </dsp:nvSpPr>
      <dsp:spPr>
        <a:xfrm>
          <a:off x="3681090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4AD9C-C5E4-4FC6-90B1-E1C5E5C24BFE}">
      <dsp:nvSpPr>
        <dsp:cNvPr id="0" name=""/>
        <dsp:cNvSpPr/>
      </dsp:nvSpPr>
      <dsp:spPr>
        <a:xfrm>
          <a:off x="3792412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Reactive Machines</a:t>
          </a:r>
          <a:endParaRPr lang="en-IN" sz="1200" kern="1200" dirty="0"/>
        </a:p>
      </dsp:txBody>
      <dsp:txXfrm>
        <a:off x="3811046" y="2642538"/>
        <a:ext cx="964634" cy="598939"/>
      </dsp:txXfrm>
    </dsp:sp>
    <dsp:sp modelId="{C8E07D48-BC05-4043-969C-E67F738176B4}">
      <dsp:nvSpPr>
        <dsp:cNvPr id="0" name=""/>
        <dsp:cNvSpPr/>
      </dsp:nvSpPr>
      <dsp:spPr>
        <a:xfrm>
          <a:off x="4905637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91151-7B5B-4583-8C7F-305DFA5D3145}">
      <dsp:nvSpPr>
        <dsp:cNvPr id="0" name=""/>
        <dsp:cNvSpPr/>
      </dsp:nvSpPr>
      <dsp:spPr>
        <a:xfrm>
          <a:off x="5016959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Theory of Mind AI</a:t>
          </a:r>
          <a:endParaRPr lang="en-IN" sz="1200" kern="1200" dirty="0"/>
        </a:p>
      </dsp:txBody>
      <dsp:txXfrm>
        <a:off x="5035593" y="2642538"/>
        <a:ext cx="964634" cy="598939"/>
      </dsp:txXfrm>
    </dsp:sp>
    <dsp:sp modelId="{F17EB817-EA2B-4076-881D-93482261DA24}">
      <dsp:nvSpPr>
        <dsp:cNvPr id="0" name=""/>
        <dsp:cNvSpPr/>
      </dsp:nvSpPr>
      <dsp:spPr>
        <a:xfrm>
          <a:off x="6130184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F0E2B-3470-45FB-A10E-8ECEF259F7E5}">
      <dsp:nvSpPr>
        <dsp:cNvPr id="0" name=""/>
        <dsp:cNvSpPr/>
      </dsp:nvSpPr>
      <dsp:spPr>
        <a:xfrm>
          <a:off x="6241506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Limited Memory</a:t>
          </a:r>
          <a:endParaRPr lang="en-IN" sz="1200" kern="1200" dirty="0"/>
        </a:p>
      </dsp:txBody>
      <dsp:txXfrm>
        <a:off x="6260140" y="2642538"/>
        <a:ext cx="964634" cy="598939"/>
      </dsp:txXfrm>
    </dsp:sp>
    <dsp:sp modelId="{55B63698-CC0B-428A-9C8E-D09A18AC74BF}">
      <dsp:nvSpPr>
        <dsp:cNvPr id="0" name=""/>
        <dsp:cNvSpPr/>
      </dsp:nvSpPr>
      <dsp:spPr>
        <a:xfrm>
          <a:off x="7354731" y="2518147"/>
          <a:ext cx="1001902" cy="6362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C0F89-CCFC-4625-8287-10F52BDF7317}">
      <dsp:nvSpPr>
        <dsp:cNvPr id="0" name=""/>
        <dsp:cNvSpPr/>
      </dsp:nvSpPr>
      <dsp:spPr>
        <a:xfrm>
          <a:off x="7466053" y="2623904"/>
          <a:ext cx="1001902" cy="63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Self-Aware AI</a:t>
          </a:r>
          <a:endParaRPr lang="en-IN" sz="1200" kern="1200" dirty="0"/>
        </a:p>
      </dsp:txBody>
      <dsp:txXfrm>
        <a:off x="7484687" y="2642538"/>
        <a:ext cx="964634" cy="5989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ARITIFICAL </a:t>
            </a:r>
            <a:br>
              <a:rPr lang="en-US" dirty="0"/>
            </a:br>
            <a:r>
              <a:rPr lang="en-US" dirty="0"/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Introduction</a:t>
            </a:r>
          </a:p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Types of AI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347018"/>
            <a:ext cx="8220158" cy="86524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4" y="2517057"/>
            <a:ext cx="7965461" cy="3283669"/>
          </a:xfrm>
        </p:spPr>
        <p:txBody>
          <a:bodyPr/>
          <a:lstStyle/>
          <a:p>
            <a:r>
              <a:rPr lang="en-US" dirty="0"/>
              <a:t>Artificial Intelligence (AI) is a field focused on creating machines capable of performing tasks that typically require human intelligence.</a:t>
            </a:r>
          </a:p>
          <a:p>
            <a:r>
              <a:rPr lang="en-US" dirty="0"/>
              <a:t> These tasks can include understanding language, recognizing images, making decisions, and learning from data.</a:t>
            </a:r>
          </a:p>
          <a:p>
            <a:r>
              <a:rPr lang="en-US" dirty="0"/>
              <a:t>AI is used in various applications, including self-driving cars, virtual assistants (like Siri and Alexa), medical diagnosis, and customer service chatbots. 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276" y="928688"/>
            <a:ext cx="5240595" cy="821454"/>
          </a:xfrm>
        </p:spPr>
        <p:txBody>
          <a:bodyPr/>
          <a:lstStyle/>
          <a:p>
            <a:r>
              <a:rPr lang="en-US" dirty="0"/>
              <a:t>      </a:t>
            </a:r>
            <a:r>
              <a:rPr lang="en-US" dirty="0">
                <a:solidFill>
                  <a:srgbClr val="202C8F"/>
                </a:solidFill>
              </a:rPr>
              <a:t>Types of AI</a:t>
            </a:r>
            <a:br>
              <a:rPr lang="en-US" dirty="0">
                <a:solidFill>
                  <a:srgbClr val="202C8F"/>
                </a:solidFill>
              </a:rPr>
            </a:br>
            <a:r>
              <a:rPr lang="en-US" dirty="0">
                <a:solidFill>
                  <a:srgbClr val="202C8F"/>
                </a:solidFill>
              </a:rPr>
              <a:t>           </a:t>
            </a:r>
            <a:r>
              <a:rPr lang="en-US" sz="1600" dirty="0">
                <a:solidFill>
                  <a:srgbClr val="202C8F"/>
                </a:solidFill>
              </a:rPr>
              <a:t>Flow Chart</a:t>
            </a:r>
            <a:endParaRPr lang="en-US" dirty="0">
              <a:solidFill>
                <a:srgbClr val="202C8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DAC8C9B-E580-7125-94D4-155DBF166DA7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2947900547"/>
              </p:ext>
            </p:extLst>
          </p:nvPr>
        </p:nvGraphicFramePr>
        <p:xfrm>
          <a:off x="3716594" y="1632155"/>
          <a:ext cx="8475405" cy="3923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82761" y="1057275"/>
            <a:ext cx="5810866" cy="250415"/>
          </a:xfrm>
        </p:spPr>
        <p:txBody>
          <a:bodyPr/>
          <a:lstStyle/>
          <a:p>
            <a:r>
              <a:rPr lang="en-US" dirty="0"/>
              <a:t>TYPES OF AI</a:t>
            </a:r>
            <a:br>
              <a:rPr lang="en-US" dirty="0"/>
            </a:br>
            <a:r>
              <a:rPr lang="en-US" sz="2000" dirty="0"/>
              <a:t>Description</a:t>
            </a:r>
            <a:endParaRPr lang="en-US" dirty="0"/>
          </a:p>
        </p:txBody>
      </p:sp>
      <p:pic>
        <p:nvPicPr>
          <p:cNvPr id="7" name="Picture Placeholder 6" descr="A person wearing glasses and a blue shirt">
            <a:extLst>
              <a:ext uri="{FF2B5EF4-FFF2-40B4-BE49-F238E27FC236}">
                <a16:creationId xmlns:a16="http://schemas.microsoft.com/office/drawing/2014/main" id="{C570EB79-053B-0283-9D2D-6266701EEDD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9088" r="19088"/>
          <a:stretch/>
        </p:blipFill>
        <p:spPr>
          <a:xfrm>
            <a:off x="8990013" y="3405188"/>
            <a:ext cx="3201987" cy="3452812"/>
          </a:xfr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F3E9976E-F2E1-305C-6197-C46E91066095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915529" y="1606397"/>
            <a:ext cx="7215748" cy="46550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Google Sans"/>
              </a:rPr>
              <a:t>BASED ON THEIR CAPABILITIES: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545D7E"/>
              </a:solidFill>
              <a:effectLst/>
              <a:latin typeface="Google Sans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rgbClr val="202C8F"/>
                </a:solidFill>
                <a:latin typeface="Google Sans"/>
              </a:rPr>
              <a:t>1.Narrow AI (Weak AI):</a:t>
            </a:r>
            <a:endParaRPr lang="en-US" altLang="en-US" sz="1800" dirty="0">
              <a:solidFill>
                <a:srgbClr val="202C8F"/>
              </a:solidFill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45D7E"/>
                </a:solidFill>
                <a:effectLst/>
                <a:latin typeface="Google Sans"/>
              </a:rPr>
              <a:t>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Google Sans"/>
              </a:rPr>
              <a:t>Designed to perform specific tasks or a narrow set of tasks. Examples include facial recognition, virtual assistants (Siri, Alexa), and recommendation engines.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545D7E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Google Sans"/>
              </a:rPr>
              <a:t>2.General AI (Strong AI):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45D7E"/>
                </a:solidFill>
                <a:effectLst/>
                <a:latin typeface="Google Sans"/>
              </a:rPr>
              <a:t>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10000"/>
                  </a:schemeClr>
                </a:solidFill>
                <a:effectLst/>
                <a:latin typeface="Google Sans"/>
              </a:rPr>
              <a:t>A hypothetical AI with human-like cognitive abilities, capable of performing any intellectual task a human can. This is the concept of Artificial General Intelligence (AGI).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545D7E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Google Sans"/>
              </a:rPr>
              <a:t>3.Gen</a:t>
            </a:r>
            <a:r>
              <a:rPr kumimoji="0" lang="en-US" altLang="en-US" sz="1800" b="1" i="0" u="none" strike="noStrike" cap="none" normalizeH="0" dirty="0">
                <a:ln>
                  <a:noFill/>
                </a:ln>
                <a:solidFill>
                  <a:srgbClr val="202C8F"/>
                </a:solidFill>
                <a:effectLst/>
                <a:latin typeface="Google Sans"/>
              </a:rPr>
              <a:t> AI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Google Sans"/>
              </a:rPr>
              <a:t>(Artificial Superintelligence):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45D7E"/>
                </a:solidFill>
                <a:effectLst/>
                <a:latin typeface="Google Sans"/>
              </a:rPr>
              <a:t>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10000"/>
                  </a:schemeClr>
                </a:solidFill>
                <a:effectLst/>
                <a:latin typeface="Google Sans"/>
              </a:rPr>
              <a:t>AI that surpasses human intelligence in all aspects. This is a hypothetical future stage of AI development.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FD9EB1-69FC-8151-5F30-CD3D3C167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012" y="3293807"/>
            <a:ext cx="3201987" cy="35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149" y="646682"/>
            <a:ext cx="7993626" cy="985473"/>
          </a:xfrm>
        </p:spPr>
        <p:txBody>
          <a:bodyPr/>
          <a:lstStyle/>
          <a:p>
            <a:r>
              <a:rPr lang="en-US" dirty="0"/>
              <a:t>                Types of ai</a:t>
            </a:r>
            <a:br>
              <a:rPr lang="en-US" dirty="0"/>
            </a:br>
            <a:r>
              <a:rPr lang="en-US" dirty="0"/>
              <a:t>                  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description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2555" y="1986116"/>
            <a:ext cx="10407445" cy="4360607"/>
          </a:xfrm>
        </p:spPr>
        <p:txBody>
          <a:bodyPr/>
          <a:lstStyle/>
          <a:p>
            <a:r>
              <a:rPr lang="en-US" dirty="0"/>
              <a:t>BASED </a:t>
            </a:r>
            <a:r>
              <a:rPr lang="en-US" dirty="0">
                <a:solidFill>
                  <a:srgbClr val="202C8F"/>
                </a:solidFill>
              </a:rPr>
              <a:t>ON THEIR FUNCTIONALITY:</a:t>
            </a:r>
          </a:p>
          <a:p>
            <a:r>
              <a:rPr lang="en-US" dirty="0">
                <a:solidFill>
                  <a:srgbClr val="202C8F"/>
                </a:solidFill>
              </a:rPr>
              <a:t>1.Reactive Machines: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Reactive Machines in AI are systems that respond directly to input without any memory or learning from past experiences.</a:t>
            </a:r>
          </a:p>
          <a:p>
            <a:r>
              <a:rPr lang="en-US" dirty="0"/>
              <a:t>2.Theory of Mind: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Theory of Mind AI is about giving machines the ability to understand and predict the human mental states , beliefs , intentions , emotions.</a:t>
            </a:r>
          </a:p>
          <a:p>
            <a:r>
              <a:rPr lang="en-US" dirty="0">
                <a:solidFill>
                  <a:srgbClr val="202C8F"/>
                </a:solidFill>
              </a:rPr>
              <a:t>3.Limited Memory: </a:t>
            </a:r>
            <a:r>
              <a:rPr lang="en-US" dirty="0">
                <a:solidFill>
                  <a:srgbClr val="C00000"/>
                </a:solidFill>
              </a:rPr>
              <a:t>Limited Memory refers to systems that temporarily store data for making decisions and to improve future prediction. It is used in machine learning applications.</a:t>
            </a:r>
          </a:p>
          <a:p>
            <a:r>
              <a:rPr lang="en-US" dirty="0">
                <a:solidFill>
                  <a:srgbClr val="202C8F"/>
                </a:solidFill>
              </a:rPr>
              <a:t>4.Self - Aware AI: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Self – Aware is a key building blocks of emotional intelligence. It is the ability of someone to recognize their emotions and to be able to tell what emotions they are experiencing.</a:t>
            </a:r>
          </a:p>
          <a:p>
            <a:r>
              <a:rPr lang="en-US" dirty="0"/>
              <a:t>             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0B1C639-4ACC-BCF7-135A-10217EDA6B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144000" y="363794"/>
            <a:ext cx="2230703" cy="17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7E735E-3F15-9CBF-F53E-39EC7D911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BDA45-094F-A99F-35EA-DE6A930337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D419421-99D6-731B-200C-6DC009F985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1C45D-B743-AD90-887C-3C03ED2ED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42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sz="4000" dirty="0"/>
              <a:t>Thank </a:t>
            </a:r>
            <a:br>
              <a:rPr lang="en-US" sz="4000" dirty="0"/>
            </a:br>
            <a:r>
              <a:rPr lang="en-US" sz="4000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8710" y="5093110"/>
            <a:ext cx="2450691" cy="648929"/>
          </a:xfrm>
        </p:spPr>
        <p:txBody>
          <a:bodyPr>
            <a:noAutofit/>
          </a:bodyPr>
          <a:lstStyle/>
          <a:p>
            <a:r>
              <a:rPr lang="en-US" sz="1600" dirty="0"/>
              <a:t>Documentation presented by</a:t>
            </a:r>
          </a:p>
          <a:p>
            <a:r>
              <a:rPr lang="en-US" sz="1600" dirty="0"/>
              <a:t>Y.REVATHI PRIYA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{A626CE5A-0B4B-4628-8964-409CB3B23455}tf78438558_win32</Template>
  <TotalTime>150</TotalTime>
  <Words>391</Words>
  <Application>Microsoft Office PowerPoint</Application>
  <PresentationFormat>Widescreen</PresentationFormat>
  <Paragraphs>47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Google Sans</vt:lpstr>
      <vt:lpstr>Sabon Next LT</vt:lpstr>
      <vt:lpstr>Custom</vt:lpstr>
      <vt:lpstr>ARITIFICAL  INTELLIGENCE</vt:lpstr>
      <vt:lpstr>agenda</vt:lpstr>
      <vt:lpstr>INTRODUCTION</vt:lpstr>
      <vt:lpstr>      Types of AI            Flow Chart</vt:lpstr>
      <vt:lpstr>TYPES OF AI Description</vt:lpstr>
      <vt:lpstr>                Types of ai                     description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Revathi priya Y</dc:creator>
  <cp:lastModifiedBy>Revathi priya Y</cp:lastModifiedBy>
  <cp:revision>1</cp:revision>
  <dcterms:created xsi:type="dcterms:W3CDTF">2025-06-10T05:11:05Z</dcterms:created>
  <dcterms:modified xsi:type="dcterms:W3CDTF">2025-06-10T13:51:53Z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